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Default Extension="gif" ContentType="image/gif"/>
  <Default Extension="vml" ContentType="application/vnd.openxmlformats-officedocument.vmlDrawing"/>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Default Extension="png" ContentType="image/png"/>
  <Override PartName="/ppt/slideLayouts/slideLayout7.xml" ContentType="application/vnd.openxmlformats-officedocument.presentationml.slideLayout+xml"/>
  <Override PartName="/ppt/notesSlides/notesSlide1.xml" ContentType="application/vnd.openxmlformats-officedocument.presentationml.notesSlide+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2"/>
  </p:notesMasterIdLst>
  <p:sldIdLst>
    <p:sldId id="256" r:id="rId2"/>
    <p:sldId id="294" r:id="rId3"/>
    <p:sldId id="296" r:id="rId4"/>
    <p:sldId id="318" r:id="rId5"/>
    <p:sldId id="300" r:id="rId6"/>
    <p:sldId id="302" r:id="rId7"/>
    <p:sldId id="305" r:id="rId8"/>
    <p:sldId id="310" r:id="rId9"/>
    <p:sldId id="308" r:id="rId10"/>
    <p:sldId id="311" r:id="rId11"/>
    <p:sldId id="309" r:id="rId12"/>
    <p:sldId id="312" r:id="rId13"/>
    <p:sldId id="314" r:id="rId14"/>
    <p:sldId id="316" r:id="rId15"/>
    <p:sldId id="320" r:id="rId16"/>
    <p:sldId id="323" r:id="rId17"/>
    <p:sldId id="321" r:id="rId18"/>
    <p:sldId id="298" r:id="rId19"/>
    <p:sldId id="317" r:id="rId20"/>
    <p:sldId id="290" r:id="rId21"/>
  </p:sldIdLst>
  <p:sldSz cx="13004800" cy="9753600"/>
  <p:notesSz cx="6858000" cy="9144000"/>
  <p:defaultTextStyle>
    <a:defPPr>
      <a:defRPr lang="ar-KW"/>
    </a:defPPr>
    <a:lvl1pPr algn="r" defTabSz="584200" rtl="1" fontAlgn="base">
      <a:spcBef>
        <a:spcPct val="0"/>
      </a:spcBef>
      <a:spcAft>
        <a:spcPct val="0"/>
      </a:spcAft>
      <a:defRPr sz="3600" kern="1200">
        <a:solidFill>
          <a:srgbClr val="558AAB"/>
        </a:solidFill>
        <a:latin typeface="Arial" charset="0"/>
        <a:ea typeface="Helvetica Neue Bold Condensed"/>
        <a:cs typeface="Arial" charset="0"/>
        <a:sym typeface="Helvetica Neue Bold Condensed"/>
      </a:defRPr>
    </a:lvl1pPr>
    <a:lvl2pPr marL="457200" indent="-228600" algn="r" defTabSz="584200" rtl="1" fontAlgn="base">
      <a:spcBef>
        <a:spcPct val="0"/>
      </a:spcBef>
      <a:spcAft>
        <a:spcPct val="0"/>
      </a:spcAft>
      <a:defRPr sz="3600" kern="1200">
        <a:solidFill>
          <a:srgbClr val="558AAB"/>
        </a:solidFill>
        <a:latin typeface="Arial" charset="0"/>
        <a:ea typeface="Helvetica Neue Bold Condensed"/>
        <a:cs typeface="Arial" charset="0"/>
        <a:sym typeface="Helvetica Neue Bold Condensed"/>
      </a:defRPr>
    </a:lvl2pPr>
    <a:lvl3pPr marL="914400" indent="-457200" algn="r" defTabSz="584200" rtl="1" fontAlgn="base">
      <a:spcBef>
        <a:spcPct val="0"/>
      </a:spcBef>
      <a:spcAft>
        <a:spcPct val="0"/>
      </a:spcAft>
      <a:defRPr sz="3600" kern="1200">
        <a:solidFill>
          <a:srgbClr val="558AAB"/>
        </a:solidFill>
        <a:latin typeface="Arial" charset="0"/>
        <a:ea typeface="Helvetica Neue Bold Condensed"/>
        <a:cs typeface="Arial" charset="0"/>
        <a:sym typeface="Helvetica Neue Bold Condensed"/>
      </a:defRPr>
    </a:lvl3pPr>
    <a:lvl4pPr marL="1371600" indent="-685800" algn="r" defTabSz="584200" rtl="1" fontAlgn="base">
      <a:spcBef>
        <a:spcPct val="0"/>
      </a:spcBef>
      <a:spcAft>
        <a:spcPct val="0"/>
      </a:spcAft>
      <a:defRPr sz="3600" kern="1200">
        <a:solidFill>
          <a:srgbClr val="558AAB"/>
        </a:solidFill>
        <a:latin typeface="Arial" charset="0"/>
        <a:ea typeface="Helvetica Neue Bold Condensed"/>
        <a:cs typeface="Arial" charset="0"/>
        <a:sym typeface="Helvetica Neue Bold Condensed"/>
      </a:defRPr>
    </a:lvl4pPr>
    <a:lvl5pPr marL="1828800" indent="-914400" algn="r" defTabSz="584200" rtl="1" fontAlgn="base">
      <a:spcBef>
        <a:spcPct val="0"/>
      </a:spcBef>
      <a:spcAft>
        <a:spcPct val="0"/>
      </a:spcAft>
      <a:defRPr sz="3600" kern="1200">
        <a:solidFill>
          <a:srgbClr val="558AAB"/>
        </a:solidFill>
        <a:latin typeface="Arial" charset="0"/>
        <a:ea typeface="Helvetica Neue Bold Condensed"/>
        <a:cs typeface="Arial" charset="0"/>
        <a:sym typeface="Helvetica Neue Bold Condensed"/>
      </a:defRPr>
    </a:lvl5pPr>
    <a:lvl6pPr marL="2286000" algn="r" defTabSz="914400" rtl="1" eaLnBrk="1" latinLnBrk="0" hangingPunct="1">
      <a:defRPr sz="3600" kern="1200">
        <a:solidFill>
          <a:srgbClr val="558AAB"/>
        </a:solidFill>
        <a:latin typeface="Arial" charset="0"/>
        <a:ea typeface="Helvetica Neue Bold Condensed"/>
        <a:cs typeface="Arial" charset="0"/>
        <a:sym typeface="Helvetica Neue Bold Condensed"/>
      </a:defRPr>
    </a:lvl6pPr>
    <a:lvl7pPr marL="2743200" algn="r" defTabSz="914400" rtl="1" eaLnBrk="1" latinLnBrk="0" hangingPunct="1">
      <a:defRPr sz="3600" kern="1200">
        <a:solidFill>
          <a:srgbClr val="558AAB"/>
        </a:solidFill>
        <a:latin typeface="Arial" charset="0"/>
        <a:ea typeface="Helvetica Neue Bold Condensed"/>
        <a:cs typeface="Arial" charset="0"/>
        <a:sym typeface="Helvetica Neue Bold Condensed"/>
      </a:defRPr>
    </a:lvl7pPr>
    <a:lvl8pPr marL="3200400" algn="r" defTabSz="914400" rtl="1" eaLnBrk="1" latinLnBrk="0" hangingPunct="1">
      <a:defRPr sz="3600" kern="1200">
        <a:solidFill>
          <a:srgbClr val="558AAB"/>
        </a:solidFill>
        <a:latin typeface="Arial" charset="0"/>
        <a:ea typeface="Helvetica Neue Bold Condensed"/>
        <a:cs typeface="Arial" charset="0"/>
        <a:sym typeface="Helvetica Neue Bold Condensed"/>
      </a:defRPr>
    </a:lvl8pPr>
    <a:lvl9pPr marL="3657600" algn="r" defTabSz="914400" rtl="1" eaLnBrk="1" latinLnBrk="0" hangingPunct="1">
      <a:defRPr sz="3600" kern="1200">
        <a:solidFill>
          <a:srgbClr val="558AAB"/>
        </a:solidFill>
        <a:latin typeface="Arial" charset="0"/>
        <a:ea typeface="Helvetica Neue Bold Condensed"/>
        <a:cs typeface="Arial" charset="0"/>
        <a:sym typeface="Helvetica Neue Bold Condensed"/>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srgbClr val="FF0000"/>
    </p:penClr>
  </p:showPr>
</p:presentationPr>
</file>

<file path=ppt/tableStyles.xml><?xml version="1.0" encoding="utf-8"?>
<a:tblStyleLst xmlns:a="http://schemas.openxmlformats.org/drawingml/2006/main" def="{5940675A-B579-460E-94D1-54222C63F5DA}">
  <a:tblStyle styleId="{4C3C2611-4C71-4FC5-86AE-919BDF0F9419}" styleName="">
    <a:tblBg/>
    <a:wholeTbl>
      <a:tcTxStyle b="off" i="off">
        <a:font>
          <a:latin typeface="Helvetica Neue"/>
          <a:ea typeface="Helvetica Neue"/>
          <a:cs typeface="Helvetica Neue"/>
        </a:font>
        <a:srgbClr val="818181"/>
      </a:tcTxStyle>
      <a:tcStyle>
        <a:tcBdr>
          <a:left>
            <a:ln w="12700" cap="flat">
              <a:solidFill>
                <a:srgbClr val="A1A3A7"/>
              </a:solidFill>
              <a:prstDash val="solid"/>
              <a:miter lim="400000"/>
            </a:ln>
          </a:left>
          <a:right>
            <a:ln w="12700" cap="flat">
              <a:solidFill>
                <a:srgbClr val="A1A3A7"/>
              </a:solidFill>
              <a:prstDash val="solid"/>
              <a:miter lim="400000"/>
            </a:ln>
          </a:right>
          <a:top>
            <a:ln w="12700" cap="flat">
              <a:solidFill>
                <a:srgbClr val="A1A3A7"/>
              </a:solidFill>
              <a:prstDash val="solid"/>
              <a:miter lim="400000"/>
            </a:ln>
          </a:top>
          <a:bottom>
            <a:ln w="12700" cap="flat">
              <a:solidFill>
                <a:srgbClr val="A1A3A7"/>
              </a:solidFill>
              <a:prstDash val="solid"/>
              <a:miter lim="400000"/>
            </a:ln>
          </a:bottom>
          <a:insideH>
            <a:ln w="12700" cap="flat">
              <a:solidFill>
                <a:srgbClr val="A1A3A7"/>
              </a:solidFill>
              <a:prstDash val="solid"/>
              <a:miter lim="400000"/>
            </a:ln>
          </a:insideH>
          <a:insideV>
            <a:ln w="12700" cap="flat">
              <a:solidFill>
                <a:srgbClr val="A1A3A7"/>
              </a:solidFill>
              <a:prstDash val="solid"/>
              <a:miter lim="400000"/>
            </a:ln>
          </a:insideV>
        </a:tcBdr>
        <a:fill>
          <a:noFill/>
        </a:fill>
      </a:tcStyle>
    </a:wholeTbl>
    <a:band2H>
      <a:tcTxStyle/>
      <a:tcStyle>
        <a:tcBdr/>
        <a:fill>
          <a:solidFill>
            <a:srgbClr val="91908C">
              <a:alpha val="15000"/>
            </a:srgbClr>
          </a:solidFill>
        </a:fill>
      </a:tcStyle>
    </a:band2H>
    <a:firstCol>
      <a:tcTxStyle b="off" i="off">
        <a:font>
          <a:latin typeface="Helvetica Neue"/>
          <a:ea typeface="Helvetica Neue"/>
          <a:cs typeface="Helvetica Neue"/>
        </a:font>
        <a:srgbClr val="FFFFFF"/>
      </a:tcTxStyle>
      <a:tcStyle>
        <a:tcBdr>
          <a:left>
            <a:ln w="12700" cap="flat">
              <a:solidFill>
                <a:srgbClr val="A1A3A7"/>
              </a:solidFill>
              <a:prstDash val="solid"/>
              <a:miter lim="400000"/>
            </a:ln>
          </a:left>
          <a:right>
            <a:ln w="12700" cap="flat">
              <a:solidFill>
                <a:srgbClr val="A1A3A7"/>
              </a:solidFill>
              <a:prstDash val="solid"/>
              <a:miter lim="400000"/>
            </a:ln>
          </a:right>
          <a:top>
            <a:ln w="12700" cap="flat">
              <a:solidFill>
                <a:srgbClr val="A1A3A7"/>
              </a:solidFill>
              <a:prstDash val="solid"/>
              <a:miter lim="400000"/>
            </a:ln>
          </a:top>
          <a:bottom>
            <a:ln w="12700" cap="flat">
              <a:solidFill>
                <a:srgbClr val="A1A3A7"/>
              </a:solidFill>
              <a:prstDash val="solid"/>
              <a:miter lim="400000"/>
            </a:ln>
          </a:bottom>
          <a:insideH>
            <a:ln w="12700" cap="flat">
              <a:solidFill>
                <a:srgbClr val="A1A3A7"/>
              </a:solidFill>
              <a:prstDash val="solid"/>
              <a:miter lim="400000"/>
            </a:ln>
          </a:insideH>
          <a:insideV>
            <a:ln w="12700" cap="flat">
              <a:solidFill>
                <a:srgbClr val="A1A3A7"/>
              </a:solidFill>
              <a:prstDash val="solid"/>
              <a:miter lim="400000"/>
            </a:ln>
          </a:insideV>
        </a:tcBdr>
      </a:tcStyle>
    </a:firstCol>
    <a:lastRow>
      <a:tcTxStyle b="off" i="off">
        <a:font>
          <a:latin typeface="Helvetica Neue"/>
          <a:ea typeface="Helvetica Neue"/>
          <a:cs typeface="Helvetica Neue"/>
        </a:font>
        <a:srgbClr val="818181"/>
      </a:tcTxStyle>
      <a:tcStyle>
        <a:tcBdr>
          <a:left>
            <a:ln w="12700" cap="flat">
              <a:solidFill>
                <a:srgbClr val="A1A3A7"/>
              </a:solidFill>
              <a:prstDash val="solid"/>
              <a:miter lim="400000"/>
            </a:ln>
          </a:left>
          <a:right>
            <a:ln w="12700" cap="flat">
              <a:solidFill>
                <a:srgbClr val="A1A3A7"/>
              </a:solidFill>
              <a:prstDash val="solid"/>
              <a:miter lim="400000"/>
            </a:ln>
          </a:right>
          <a:top>
            <a:ln w="25400" cap="flat">
              <a:solidFill>
                <a:srgbClr val="66635E"/>
              </a:solidFill>
              <a:prstDash val="solid"/>
              <a:miter lim="400000"/>
            </a:ln>
          </a:top>
          <a:bottom>
            <a:ln w="12700" cap="flat">
              <a:solidFill>
                <a:srgbClr val="A1A3A7"/>
              </a:solidFill>
              <a:prstDash val="solid"/>
              <a:miter lim="400000"/>
            </a:ln>
          </a:bottom>
          <a:insideH>
            <a:ln w="12700" cap="flat">
              <a:solidFill>
                <a:srgbClr val="A1A3A7"/>
              </a:solidFill>
              <a:prstDash val="solid"/>
              <a:miter lim="400000"/>
            </a:ln>
          </a:insideH>
          <a:insideV>
            <a:ln w="12700" cap="flat">
              <a:solidFill>
                <a:srgbClr val="A1A3A7"/>
              </a:solidFill>
              <a:prstDash val="solid"/>
              <a:miter lim="400000"/>
            </a:ln>
          </a:insideV>
        </a:tcBdr>
        <a:fill>
          <a:noFill/>
        </a:fill>
      </a:tcStyle>
    </a:lastRow>
    <a:firstRow>
      <a:tcTxStyle b="off" i="off">
        <a:font>
          <a:latin typeface="Helvetica Neue"/>
          <a:ea typeface="Helvetica Neue"/>
          <a:cs typeface="Helvetica Neue"/>
        </a:font>
        <a:srgbClr val="FFFFFF"/>
      </a:tcTxStyle>
      <a:tcStyle>
        <a:tcBdr>
          <a:left>
            <a:ln w="12700" cap="flat">
              <a:solidFill>
                <a:srgbClr val="A1A3A7"/>
              </a:solidFill>
              <a:prstDash val="solid"/>
              <a:miter lim="400000"/>
            </a:ln>
          </a:left>
          <a:right>
            <a:ln w="12700" cap="flat">
              <a:solidFill>
                <a:srgbClr val="A1A3A7"/>
              </a:solidFill>
              <a:prstDash val="solid"/>
              <a:miter lim="400000"/>
            </a:ln>
          </a:right>
          <a:top>
            <a:ln w="12700" cap="flat">
              <a:solidFill>
                <a:srgbClr val="A1A3A7"/>
              </a:solidFill>
              <a:prstDash val="solid"/>
              <a:miter lim="400000"/>
            </a:ln>
          </a:top>
          <a:bottom>
            <a:ln w="12700" cap="flat">
              <a:solidFill>
                <a:srgbClr val="A1A3A7"/>
              </a:solidFill>
              <a:prstDash val="solid"/>
              <a:miter lim="400000"/>
            </a:ln>
          </a:bottom>
          <a:insideH>
            <a:ln w="12700" cap="flat">
              <a:solidFill>
                <a:srgbClr val="A1A3A7"/>
              </a:solidFill>
              <a:prstDash val="solid"/>
              <a:miter lim="400000"/>
            </a:ln>
          </a:insideH>
          <a:insideV>
            <a:ln w="12700" cap="flat">
              <a:solidFill>
                <a:srgbClr val="A1A3A7"/>
              </a:solidFill>
              <a:prstDash val="solid"/>
              <a:miter lim="400000"/>
            </a:ln>
          </a:insideV>
        </a:tcBdr>
      </a:tcStyle>
    </a:firstRow>
  </a:tblStyle>
  <a:tblStyle styleId="{C7B018BB-80A7-4F77-B60F-C8B233D01FF8}" styleName="">
    <a:tblBg/>
    <a:wholeTbl>
      <a:tcTxStyle b="off" i="off">
        <a:font>
          <a:latin typeface="Helvetica Neue"/>
          <a:ea typeface="Helvetica Neue"/>
          <a:cs typeface="Helvetica Neue"/>
        </a:font>
        <a:srgbClr val="818181"/>
      </a:tcTxStyle>
      <a:tcStyle>
        <a:tcBdr>
          <a:left>
            <a:ln w="12700" cap="flat">
              <a:solidFill>
                <a:srgbClr val="D6D5CB"/>
              </a:solidFill>
              <a:prstDash val="solid"/>
              <a:miter lim="400000"/>
            </a:ln>
          </a:left>
          <a:right>
            <a:ln w="12700" cap="flat">
              <a:solidFill>
                <a:srgbClr val="D6D5CB"/>
              </a:solidFill>
              <a:prstDash val="solid"/>
              <a:miter lim="400000"/>
            </a:ln>
          </a:right>
          <a:top>
            <a:ln w="12700" cap="flat">
              <a:solidFill>
                <a:srgbClr val="D6D5CB"/>
              </a:solidFill>
              <a:prstDash val="solid"/>
              <a:miter lim="400000"/>
            </a:ln>
          </a:top>
          <a:bottom>
            <a:ln w="12700" cap="flat">
              <a:solidFill>
                <a:srgbClr val="D6D5CB"/>
              </a:solidFill>
              <a:prstDash val="solid"/>
              <a:miter lim="400000"/>
            </a:ln>
          </a:bottom>
          <a:insideH>
            <a:ln w="12700" cap="flat">
              <a:solidFill>
                <a:srgbClr val="D6D5CB"/>
              </a:solidFill>
              <a:prstDash val="solid"/>
              <a:miter lim="400000"/>
            </a:ln>
          </a:insideH>
          <a:insideV>
            <a:ln w="12700" cap="flat">
              <a:solidFill>
                <a:srgbClr val="D6D5CB"/>
              </a:solidFill>
              <a:prstDash val="solid"/>
              <a:miter lim="400000"/>
            </a:ln>
          </a:insideV>
        </a:tcBdr>
        <a:fill>
          <a:noFill/>
        </a:fill>
      </a:tcStyle>
    </a:wholeTbl>
    <a:band2H>
      <a:tcTxStyle/>
      <a:tcStyle>
        <a:tcBdr/>
        <a:fill>
          <a:solidFill>
            <a:srgbClr val="91908C">
              <a:alpha val="15000"/>
            </a:srgbClr>
          </a:solidFill>
        </a:fill>
      </a:tcStyle>
    </a:band2H>
    <a:firstCol>
      <a:tcTxStyle b="off" i="off">
        <a:font>
          <a:latin typeface="Helvetica Neue"/>
          <a:ea typeface="Helvetica Neue"/>
          <a:cs typeface="Helvetica Neue"/>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tcStyle>
    </a:firstCol>
    <a:lastRow>
      <a:tcTxStyle b="off" i="off">
        <a:font>
          <a:latin typeface="Helvetica Neue"/>
          <a:ea typeface="Helvetica Neue"/>
          <a:cs typeface="Helvetica Neue"/>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solidFill>
                <a:srgbClr val="D6D5CB"/>
              </a:solidFill>
              <a:prstDash val="solid"/>
              <a:miter lim="400000"/>
            </a:ln>
          </a:insideH>
          <a:insideV>
            <a:ln w="12700" cap="flat">
              <a:noFill/>
              <a:miter lim="400000"/>
            </a:ln>
          </a:insideV>
        </a:tcBdr>
      </a:tcStyle>
    </a:lastRow>
    <a:firstRow>
      <a:tcTxStyle b="off" i="off">
        <a:font>
          <a:latin typeface="Helvetica Neue"/>
          <a:ea typeface="Helvetica Neue"/>
          <a:cs typeface="Helvetica Neue"/>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solidFill>
                <a:srgbClr val="D6D5CB"/>
              </a:solidFill>
              <a:prstDash val="solid"/>
              <a:miter lim="400000"/>
            </a:ln>
          </a:insideH>
          <a:insideV>
            <a:ln w="12700" cap="flat">
              <a:noFill/>
              <a:miter lim="400000"/>
            </a:ln>
          </a:insideV>
        </a:tcBdr>
      </a:tcStyle>
    </a:firstRow>
  </a:tblStyle>
  <a:tblStyle styleId="{EEE7283C-3CF3-47DC-8721-378D4A62B228}" styleName="">
    <a:tblBg/>
    <a:wholeTbl>
      <a:tcTxStyle b="off" i="off">
        <a:font>
          <a:latin typeface="Helvetica Neue"/>
          <a:ea typeface="Helvetica Neue"/>
          <a:cs typeface="Helvetica Neue"/>
        </a:font>
        <a:srgbClr val="818181"/>
      </a:tcTxStyle>
      <a:tcStyle>
        <a:tcBdr>
          <a:left>
            <a:ln w="12700" cap="flat">
              <a:solidFill>
                <a:srgbClr val="87660F">
                  <a:alpha val="85000"/>
                </a:srgbClr>
              </a:solidFill>
              <a:prstDash val="solid"/>
              <a:miter lim="400000"/>
            </a:ln>
          </a:left>
          <a:right>
            <a:ln w="12700" cap="flat">
              <a:solidFill>
                <a:srgbClr val="87660F">
                  <a:alpha val="85000"/>
                </a:srgbClr>
              </a:solidFill>
              <a:prstDash val="solid"/>
              <a:miter lim="400000"/>
            </a:ln>
          </a:right>
          <a:top>
            <a:ln w="12700" cap="flat">
              <a:solidFill>
                <a:srgbClr val="87660F">
                  <a:alpha val="85000"/>
                </a:srgbClr>
              </a:solidFill>
              <a:prstDash val="solid"/>
              <a:miter lim="400000"/>
            </a:ln>
          </a:top>
          <a:bottom>
            <a:ln w="12700" cap="flat">
              <a:solidFill>
                <a:srgbClr val="87660F">
                  <a:alpha val="85000"/>
                </a:srgbClr>
              </a:solidFill>
              <a:prstDash val="solid"/>
              <a:miter lim="400000"/>
            </a:ln>
          </a:bottom>
          <a:insideH>
            <a:ln w="12700" cap="flat">
              <a:solidFill>
                <a:srgbClr val="87660F">
                  <a:alpha val="85000"/>
                </a:srgbClr>
              </a:solidFill>
              <a:prstDash val="solid"/>
              <a:miter lim="400000"/>
            </a:ln>
          </a:insideH>
          <a:insideV>
            <a:ln w="12700" cap="flat">
              <a:solidFill>
                <a:srgbClr val="87660F">
                  <a:alpha val="85000"/>
                </a:srgbClr>
              </a:solidFill>
              <a:prstDash val="solid"/>
              <a:miter lim="400000"/>
            </a:ln>
          </a:insideV>
        </a:tcBdr>
        <a:fill>
          <a:noFill/>
        </a:fill>
      </a:tcStyle>
    </a:wholeTbl>
    <a:band2H>
      <a:tcTxStyle/>
      <a:tcStyle>
        <a:tcBdr/>
        <a:fill>
          <a:solidFill>
            <a:srgbClr val="91908C">
              <a:alpha val="15000"/>
            </a:srgbClr>
          </a:solidFill>
        </a:fill>
      </a:tcStyle>
    </a:band2H>
    <a:firstCol>
      <a:tcTxStyle b="off" i="off">
        <a:font>
          <a:latin typeface="Helvetica Neue"/>
          <a:ea typeface="Helvetica Neue"/>
          <a:cs typeface="Helvetica Neue"/>
        </a:font>
        <a:srgbClr val="FFFFFF"/>
      </a:tcTxStyle>
      <a:tcStyle>
        <a:tcBdr>
          <a:left>
            <a:ln w="12700" cap="flat">
              <a:solidFill>
                <a:srgbClr val="87660F"/>
              </a:solidFill>
              <a:prstDash val="solid"/>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solidFill>
                <a:srgbClr val="D6D5CB"/>
              </a:solidFill>
              <a:prstDash val="solid"/>
              <a:miter lim="400000"/>
            </a:ln>
          </a:insideV>
        </a:tcBdr>
      </a:tcStyle>
    </a:firstCol>
    <a:lastRow>
      <a:tcTxStyle b="off" i="off">
        <a:font>
          <a:latin typeface="Helvetica Neue"/>
          <a:ea typeface="Helvetica Neue"/>
          <a:cs typeface="Helvetica Neue"/>
        </a:font>
        <a:srgbClr val="818181"/>
      </a:tcTxStyle>
      <a:tcStyle>
        <a:tcBdr>
          <a:left>
            <a:ln w="12700" cap="flat">
              <a:noFill/>
              <a:miter lim="400000"/>
            </a:ln>
          </a:left>
          <a:right>
            <a:ln w="12700" cap="flat">
              <a:noFill/>
              <a:miter lim="400000"/>
            </a:ln>
          </a:right>
          <a:top>
            <a:ln w="25400" cap="flat">
              <a:solidFill>
                <a:srgbClr val="87660F"/>
              </a:solidFill>
              <a:prstDash val="solid"/>
              <a:miter lim="400000"/>
            </a:ln>
          </a:top>
          <a:bottom>
            <a:ln w="12700" cap="flat">
              <a:solidFill>
                <a:srgbClr val="87660F"/>
              </a:solidFill>
              <a:prstDash val="solid"/>
              <a:miter lim="400000"/>
            </a:ln>
          </a:bottom>
          <a:insideH>
            <a:ln w="12700" cap="flat">
              <a:noFill/>
              <a:miter lim="400000"/>
            </a:ln>
          </a:insideH>
          <a:insideV>
            <a:ln w="12700" cap="flat">
              <a:noFill/>
              <a:miter lim="400000"/>
            </a:ln>
          </a:insideV>
        </a:tcBdr>
        <a:fill>
          <a:noFill/>
        </a:fill>
      </a:tcStyle>
    </a:lastRow>
    <a:firstRow>
      <a:tcTxStyle b="off" i="off">
        <a:font>
          <a:latin typeface="Helvetica Neue"/>
          <a:ea typeface="Helvetica Neue"/>
          <a:cs typeface="Helvetica Neue"/>
        </a:font>
        <a:srgbClr val="FFFFFF"/>
      </a:tcTxStyle>
      <a:tcStyle>
        <a:tcBdr>
          <a:left>
            <a:ln w="12700" cap="flat">
              <a:solidFill>
                <a:srgbClr val="87660E">
                  <a:alpha val="85000"/>
                </a:srgbClr>
              </a:solidFill>
              <a:prstDash val="solid"/>
              <a:miter lim="400000"/>
            </a:ln>
          </a:left>
          <a:right>
            <a:ln w="12700" cap="flat">
              <a:solidFill>
                <a:srgbClr val="87660E">
                  <a:alpha val="85000"/>
                </a:srgbClr>
              </a:solidFill>
              <a:prstDash val="solid"/>
              <a:miter lim="400000"/>
            </a:ln>
          </a:right>
          <a:top>
            <a:ln w="12700" cap="flat">
              <a:solidFill>
                <a:srgbClr val="87660F"/>
              </a:solidFill>
              <a:prstDash val="solid"/>
              <a:miter lim="400000"/>
            </a:ln>
          </a:top>
          <a:bottom>
            <a:ln w="12700" cap="flat">
              <a:noFill/>
              <a:miter lim="400000"/>
            </a:ln>
          </a:bottom>
          <a:insideH>
            <a:ln w="12700" cap="flat">
              <a:solidFill>
                <a:srgbClr val="87660E">
                  <a:alpha val="85000"/>
                </a:srgbClr>
              </a:solidFill>
              <a:prstDash val="solid"/>
              <a:miter lim="400000"/>
            </a:ln>
          </a:insideH>
          <a:insideV>
            <a:ln w="12700" cap="flat">
              <a:solidFill>
                <a:srgbClr val="87660E">
                  <a:alpha val="85000"/>
                </a:srgbClr>
              </a:solidFill>
              <a:prstDash val="solid"/>
              <a:miter lim="400000"/>
            </a:ln>
          </a:insideV>
        </a:tcBdr>
      </a:tcStyle>
    </a:firstRow>
  </a:tblStyle>
  <a:tblStyle styleId="{CF821DB8-F4EB-4A41-A1BA-3FCAFE7338EE}" styleName="">
    <a:tblBg/>
    <a:wholeTbl>
      <a:tcTxStyle b="off" i="off">
        <a:font>
          <a:latin typeface="Helvetica Neue"/>
          <a:ea typeface="Helvetica Neue"/>
          <a:cs typeface="Helvetica Neue"/>
        </a:font>
        <a:srgbClr val="818181"/>
      </a:tcTxStyle>
      <a:tcStyle>
        <a:tcBdr>
          <a:left>
            <a:ln w="25400" cap="rnd">
              <a:solidFill>
                <a:srgbClr val="A2A1A6"/>
              </a:solidFill>
              <a:custDash>
                <a:ds d="100000" sp="200000"/>
              </a:custDash>
              <a:miter lim="400000"/>
            </a:ln>
          </a:left>
          <a:right>
            <a:ln w="25400" cap="rnd">
              <a:solidFill>
                <a:srgbClr val="A2A1A6"/>
              </a:solidFill>
              <a:custDash>
                <a:ds d="100000" sp="200000"/>
              </a:custDash>
              <a:miter lim="400000"/>
            </a:ln>
          </a:right>
          <a:top>
            <a:ln w="12700" cap="flat">
              <a:solidFill>
                <a:srgbClr val="A1A3A7"/>
              </a:solidFill>
              <a:prstDash val="solid"/>
              <a:miter lim="400000"/>
            </a:ln>
          </a:top>
          <a:bottom>
            <a:ln w="12700" cap="flat">
              <a:solidFill>
                <a:srgbClr val="A1A3A7"/>
              </a:solidFill>
              <a:prstDash val="solid"/>
              <a:miter lim="400000"/>
            </a:ln>
          </a:bottom>
          <a:insideH>
            <a:ln w="12700" cap="flat">
              <a:solidFill>
                <a:srgbClr val="A1A3A7"/>
              </a:solidFill>
              <a:prstDash val="solid"/>
              <a:miter lim="400000"/>
            </a:ln>
          </a:insideH>
          <a:insideV>
            <a:ln w="25400" cap="rnd">
              <a:solidFill>
                <a:srgbClr val="A2A1A6"/>
              </a:solidFill>
              <a:custDash>
                <a:ds d="100000" sp="200000"/>
              </a:custDash>
              <a:miter lim="400000"/>
            </a:ln>
          </a:insideV>
        </a:tcBdr>
        <a:fill>
          <a:noFill/>
        </a:fill>
      </a:tcStyle>
    </a:wholeTbl>
    <a:band2H>
      <a:tcTxStyle/>
      <a:tcStyle>
        <a:tcBdr/>
        <a:fill>
          <a:solidFill>
            <a:srgbClr val="91908C">
              <a:alpha val="15000"/>
            </a:srgbClr>
          </a:solidFill>
        </a:fill>
      </a:tcStyle>
    </a:band2H>
    <a:firstCol>
      <a:tcTxStyle b="off" i="off">
        <a:font>
          <a:latin typeface="Helvetica Neue"/>
          <a:ea typeface="Helvetica Neue"/>
          <a:cs typeface="Helvetica Neue"/>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tcStyle>
    </a:firstCol>
    <a:lastRow>
      <a:tcTxStyle b="off" i="off">
        <a:font>
          <a:latin typeface="Helvetica Neue"/>
          <a:ea typeface="Helvetica Neue"/>
          <a:cs typeface="Helvetica Neue"/>
        </a:font>
        <a:srgbClr val="FFFFFF"/>
      </a:tcTxStyle>
      <a:tcStyle>
        <a:tcBdr>
          <a:left>
            <a:ln w="25400" cap="rnd">
              <a:solidFill>
                <a:srgbClr val="A1A3A7"/>
              </a:solidFill>
              <a:custDash>
                <a:ds d="100000" sp="200000"/>
              </a:custDash>
              <a:miter lim="400000"/>
            </a:ln>
          </a:left>
          <a:right>
            <a:ln w="25400" cap="rnd">
              <a:solidFill>
                <a:srgbClr val="A1A3A7"/>
              </a:solidFill>
              <a:custDash>
                <a:ds d="100000" sp="200000"/>
              </a:custDash>
              <a:miter lim="400000"/>
            </a:ln>
          </a:right>
          <a:top>
            <a:ln w="12700" cap="flat">
              <a:noFill/>
              <a:miter lim="400000"/>
            </a:ln>
          </a:top>
          <a:bottom>
            <a:ln w="12700" cap="flat">
              <a:noFill/>
              <a:miter lim="400000"/>
            </a:ln>
          </a:bottom>
          <a:insideH>
            <a:ln w="12700" cap="flat">
              <a:noFill/>
              <a:miter lim="400000"/>
            </a:ln>
          </a:insideH>
          <a:insideV>
            <a:ln w="25400" cap="rnd">
              <a:solidFill>
                <a:srgbClr val="A1A3A7"/>
              </a:solidFill>
              <a:custDash>
                <a:ds d="100000" sp="200000"/>
              </a:custDash>
              <a:miter lim="400000"/>
            </a:ln>
          </a:insideV>
        </a:tcBdr>
      </a:tcStyle>
    </a:lastRow>
    <a:firstRow>
      <a:tcTxStyle b="off" i="off">
        <a:font>
          <a:latin typeface="Helvetica Neue"/>
          <a:ea typeface="Helvetica Neue"/>
          <a:cs typeface="Helvetica Neue"/>
        </a:font>
        <a:srgbClr val="FFFFFF"/>
      </a:tcTxStyle>
      <a:tcStyle>
        <a:tcBdr>
          <a:left>
            <a:ln w="25400" cap="rnd">
              <a:solidFill>
                <a:srgbClr val="A1A3A7"/>
              </a:solidFill>
              <a:custDash>
                <a:ds d="100000" sp="200000"/>
              </a:custDash>
              <a:miter lim="400000"/>
            </a:ln>
          </a:left>
          <a:right>
            <a:ln w="25400" cap="rnd">
              <a:solidFill>
                <a:srgbClr val="A1A3A7"/>
              </a:solidFill>
              <a:custDash>
                <a:ds d="100000" sp="200000"/>
              </a:custDash>
              <a:miter lim="400000"/>
            </a:ln>
          </a:right>
          <a:top>
            <a:ln w="12700" cap="flat">
              <a:noFill/>
              <a:miter lim="400000"/>
            </a:ln>
          </a:top>
          <a:bottom>
            <a:ln w="12700" cap="flat">
              <a:noFill/>
              <a:miter lim="400000"/>
            </a:ln>
          </a:bottom>
          <a:insideH>
            <a:ln w="12700" cap="flat">
              <a:noFill/>
              <a:miter lim="400000"/>
            </a:ln>
          </a:insideH>
          <a:insideV>
            <a:ln w="25400" cap="rnd">
              <a:solidFill>
                <a:srgbClr val="A1A3A7"/>
              </a:solidFill>
              <a:custDash>
                <a:ds d="100000" sp="200000"/>
              </a:custDash>
              <a:miter lim="400000"/>
            </a:ln>
          </a:insideV>
        </a:tcBdr>
      </a:tcStyle>
    </a:firstRow>
  </a:tblStyle>
  <a:tblStyle styleId="{33BA23B1-9221-436E-865A-0063620EA4FD}" styleName="">
    <a:tblBg/>
    <a:wholeTbl>
      <a:tcTxStyle b="off" i="off">
        <a:font>
          <a:latin typeface="Helvetica Neue"/>
          <a:ea typeface="Helvetica Neue"/>
          <a:cs typeface="Helvetica Neue"/>
        </a:font>
        <a:srgbClr val="818181"/>
      </a:tcTxStyle>
      <a:tcStyle>
        <a:tcBdr>
          <a:left>
            <a:ln w="12700" cap="flat">
              <a:solidFill>
                <a:srgbClr val="AEADA0"/>
              </a:solidFill>
              <a:prstDash val="solid"/>
              <a:miter lim="400000"/>
            </a:ln>
          </a:left>
          <a:right>
            <a:ln w="12700" cap="flat">
              <a:solidFill>
                <a:srgbClr val="AEADA0"/>
              </a:solidFill>
              <a:prstDash val="solid"/>
              <a:miter lim="400000"/>
            </a:ln>
          </a:right>
          <a:top>
            <a:ln w="12700" cap="flat">
              <a:solidFill>
                <a:srgbClr val="AEADA0"/>
              </a:solidFill>
              <a:prstDash val="solid"/>
              <a:miter lim="400000"/>
            </a:ln>
          </a:top>
          <a:bottom>
            <a:ln w="12700" cap="flat">
              <a:solidFill>
                <a:srgbClr val="AEADA0"/>
              </a:solidFill>
              <a:prstDash val="solid"/>
              <a:miter lim="400000"/>
            </a:ln>
          </a:bottom>
          <a:insideH>
            <a:ln w="12700" cap="flat">
              <a:solidFill>
                <a:srgbClr val="AEADA0"/>
              </a:solidFill>
              <a:prstDash val="solid"/>
              <a:miter lim="400000"/>
            </a:ln>
          </a:insideH>
          <a:insideV>
            <a:ln w="12700" cap="flat">
              <a:solidFill>
                <a:srgbClr val="AEADA0"/>
              </a:solidFill>
              <a:prstDash val="solid"/>
              <a:miter lim="400000"/>
            </a:ln>
          </a:insideV>
        </a:tcBdr>
        <a:fill>
          <a:noFill/>
        </a:fill>
      </a:tcStyle>
    </a:wholeTbl>
    <a:band2H>
      <a:tcTxStyle/>
      <a:tcStyle>
        <a:tcBdr/>
        <a:fill>
          <a:solidFill>
            <a:srgbClr val="91908C">
              <a:alpha val="15000"/>
            </a:srgbClr>
          </a:solidFill>
        </a:fill>
      </a:tcStyle>
    </a:band2H>
    <a:firstCol>
      <a:tcTxStyle b="off" i="off">
        <a:font>
          <a:latin typeface="Helvetica Neue"/>
          <a:ea typeface="Helvetica Neue"/>
          <a:cs typeface="Helvetica Neue"/>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tcStyle>
    </a:firstCol>
    <a:lastRow>
      <a:tcTxStyle b="off" i="off">
        <a:font>
          <a:latin typeface="Helvetica Neue"/>
          <a:ea typeface="Helvetica Neue"/>
          <a:cs typeface="Helvetica Neue"/>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tcStyle>
    </a:lastRow>
    <a:firstRow>
      <a:tcTxStyle b="off" i="off">
        <a:font>
          <a:latin typeface="Helvetica Neue"/>
          <a:ea typeface="Helvetica Neue"/>
          <a:cs typeface="Helvetica Neue"/>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tcStyle>
    </a:firstRow>
  </a:tblStyle>
  <a:tblStyle styleId="{2708684C-4D16-4618-839F-0558EEFCDFE6}" styleName="">
    <a:tblBg/>
    <a:wholeTbl>
      <a:tcTxStyle b="off" i="off">
        <a:font>
          <a:latin typeface="Helvetica Neue"/>
          <a:ea typeface="Helvetica Neue"/>
          <a:cs typeface="Helvetica Neue"/>
        </a:font>
        <a:srgbClr val="818181"/>
      </a:tcTxStyle>
      <a:tcStyle>
        <a:tcBdr>
          <a:left>
            <a:ln w="25400" cap="rnd">
              <a:solidFill>
                <a:srgbClr val="83827D"/>
              </a:solidFill>
              <a:custDash>
                <a:ds d="100000" sp="200000"/>
              </a:custDash>
              <a:miter lim="400000"/>
            </a:ln>
          </a:left>
          <a:right>
            <a:ln w="25400" cap="rnd">
              <a:solidFill>
                <a:srgbClr val="83827D"/>
              </a:solidFill>
              <a:custDash>
                <a:ds d="100000" sp="200000"/>
              </a:custDash>
              <a:miter lim="400000"/>
            </a:ln>
          </a:right>
          <a:top>
            <a:ln w="25400" cap="rnd">
              <a:solidFill>
                <a:srgbClr val="83827D"/>
              </a:solidFill>
              <a:custDash>
                <a:ds d="100000" sp="200000"/>
              </a:custDash>
              <a:miter lim="400000"/>
            </a:ln>
          </a:top>
          <a:bottom>
            <a:ln w="25400" cap="rnd">
              <a:solidFill>
                <a:srgbClr val="83827D"/>
              </a:solidFill>
              <a:custDash>
                <a:ds d="100000" sp="200000"/>
              </a:custDash>
              <a:miter lim="400000"/>
            </a:ln>
          </a:bottom>
          <a:insideH>
            <a:ln w="25400" cap="rnd">
              <a:solidFill>
                <a:srgbClr val="83827D"/>
              </a:solidFill>
              <a:custDash>
                <a:ds d="100000" sp="200000"/>
              </a:custDash>
              <a:miter lim="400000"/>
            </a:ln>
          </a:insideH>
          <a:insideV>
            <a:ln w="25400" cap="rnd">
              <a:solidFill>
                <a:srgbClr val="83827D"/>
              </a:solidFill>
              <a:custDash>
                <a:ds d="100000" sp="200000"/>
              </a:custDash>
              <a:miter lim="400000"/>
            </a:ln>
          </a:insideV>
        </a:tcBdr>
        <a:fill>
          <a:noFill/>
        </a:fill>
      </a:tcStyle>
    </a:wholeTbl>
    <a:band2H>
      <a:tcTxStyle/>
      <a:tcStyle>
        <a:tcBdr/>
        <a:fill>
          <a:solidFill>
            <a:srgbClr val="91908C">
              <a:alpha val="15000"/>
            </a:srgbClr>
          </a:solidFill>
        </a:fill>
      </a:tcStyle>
    </a:band2H>
    <a:firstCol>
      <a:tcTxStyle b="off" i="off">
        <a:font>
          <a:latin typeface="Helvetica Neue"/>
          <a:ea typeface="Helvetica Neue"/>
          <a:cs typeface="Helvetica Neue"/>
        </a:font>
        <a:srgbClr val="818181"/>
      </a:tcTxStyle>
      <a:tcStyle>
        <a:tcBdr>
          <a:left>
            <a:ln w="12700" cap="flat">
              <a:noFill/>
              <a:miter lim="400000"/>
            </a:ln>
          </a:left>
          <a:right>
            <a:ln w="25400" cap="flat">
              <a:solidFill>
                <a:srgbClr val="83827D"/>
              </a:solidFill>
              <a:prstDash val="solid"/>
              <a:miter lim="400000"/>
            </a:ln>
          </a:right>
          <a:top>
            <a:ln w="25400" cap="rnd">
              <a:solidFill>
                <a:srgbClr val="83827D"/>
              </a:solidFill>
              <a:custDash>
                <a:ds d="100000" sp="200000"/>
              </a:custDash>
              <a:miter lim="400000"/>
            </a:ln>
          </a:top>
          <a:bottom>
            <a:ln w="25400" cap="rnd">
              <a:solidFill>
                <a:srgbClr val="83827D"/>
              </a:solidFill>
              <a:custDash>
                <a:ds d="100000" sp="200000"/>
              </a:custDash>
              <a:miter lim="400000"/>
            </a:ln>
          </a:bottom>
          <a:insideH>
            <a:ln w="25400" cap="rnd">
              <a:solidFill>
                <a:srgbClr val="83827D"/>
              </a:solidFill>
              <a:custDash>
                <a:ds d="100000" sp="200000"/>
              </a:custDash>
              <a:miter lim="400000"/>
            </a:ln>
          </a:insideH>
          <a:insideV>
            <a:ln w="25400" cap="flat">
              <a:solidFill>
                <a:srgbClr val="83827D"/>
              </a:solidFill>
              <a:prstDash val="solid"/>
              <a:miter lim="400000"/>
            </a:ln>
          </a:insideV>
        </a:tcBdr>
        <a:fill>
          <a:noFill/>
        </a:fill>
      </a:tcStyle>
    </a:firstCol>
    <a:lastRow>
      <a:tcTxStyle b="off" i="off">
        <a:font>
          <a:latin typeface="Helvetica Neue"/>
          <a:ea typeface="Helvetica Neue"/>
          <a:cs typeface="Helvetica Neue"/>
        </a:font>
        <a:srgbClr val="818181"/>
      </a:tcTxStyle>
      <a:tcStyle>
        <a:tcBdr>
          <a:left>
            <a:ln w="25400" cap="rnd">
              <a:solidFill>
                <a:srgbClr val="83827D"/>
              </a:solidFill>
              <a:custDash>
                <a:ds d="100000" sp="200000"/>
              </a:custDash>
              <a:miter lim="400000"/>
            </a:ln>
          </a:left>
          <a:right>
            <a:ln w="25400" cap="rnd">
              <a:solidFill>
                <a:srgbClr val="83827D"/>
              </a:solidFill>
              <a:custDash>
                <a:ds d="100000" sp="200000"/>
              </a:custDash>
              <a:miter lim="400000"/>
            </a:ln>
          </a:right>
          <a:top>
            <a:ln w="25400" cap="flat">
              <a:solidFill>
                <a:srgbClr val="83827D"/>
              </a:solidFill>
              <a:prstDash val="solid"/>
              <a:miter lim="400000"/>
            </a:ln>
          </a:top>
          <a:bottom>
            <a:ln w="12700" cap="flat">
              <a:noFill/>
              <a:miter lim="400000"/>
            </a:ln>
          </a:bottom>
          <a:insideH>
            <a:ln w="12700" cap="flat">
              <a:noFill/>
              <a:miter lim="400000"/>
            </a:ln>
          </a:insideH>
          <a:insideV>
            <a:ln w="25400" cap="rnd">
              <a:solidFill>
                <a:srgbClr val="83827D"/>
              </a:solidFill>
              <a:custDash>
                <a:ds d="100000" sp="200000"/>
              </a:custDash>
              <a:miter lim="400000"/>
            </a:ln>
          </a:insideV>
        </a:tcBdr>
        <a:fill>
          <a:noFill/>
        </a:fill>
      </a:tcStyle>
    </a:lastRow>
    <a:firstRow>
      <a:tcTxStyle b="off" i="off">
        <a:font>
          <a:latin typeface="Helvetica Neue"/>
          <a:ea typeface="Helvetica Neue"/>
          <a:cs typeface="Helvetica Neue"/>
        </a:font>
        <a:srgbClr val="818181"/>
      </a:tcTxStyle>
      <a:tcStyle>
        <a:tcBdr>
          <a:left>
            <a:ln w="25400" cap="rnd">
              <a:solidFill>
                <a:srgbClr val="83827D"/>
              </a:solidFill>
              <a:custDash>
                <a:ds d="100000" sp="200000"/>
              </a:custDash>
              <a:miter lim="400000"/>
            </a:ln>
          </a:left>
          <a:right>
            <a:ln w="25400" cap="rnd">
              <a:solidFill>
                <a:srgbClr val="83827D"/>
              </a:solidFill>
              <a:custDash>
                <a:ds d="100000" sp="200000"/>
              </a:custDash>
              <a:miter lim="400000"/>
            </a:ln>
          </a:right>
          <a:top>
            <a:ln w="12700" cap="flat">
              <a:noFill/>
              <a:miter lim="400000"/>
            </a:ln>
          </a:top>
          <a:bottom>
            <a:ln w="25400" cap="flat">
              <a:solidFill>
                <a:srgbClr val="83827D"/>
              </a:solidFill>
              <a:prstDash val="solid"/>
              <a:miter lim="400000"/>
            </a:ln>
          </a:bottom>
          <a:insideH>
            <a:ln w="12700" cap="flat">
              <a:noFill/>
              <a:miter lim="400000"/>
            </a:ln>
          </a:insideH>
          <a:insideV>
            <a:ln w="25400" cap="rnd">
              <a:solidFill>
                <a:srgbClr val="83827D"/>
              </a:solidFill>
              <a:custDash>
                <a:ds d="100000" sp="200000"/>
              </a:custDash>
              <a:miter lim="400000"/>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46" d="100"/>
          <a:sy n="46" d="100"/>
        </p:scale>
        <p:origin x="-1518" y="-108"/>
      </p:cViewPr>
      <p:guideLst>
        <p:guide orient="horz" pos="3072"/>
        <p:guide pos="4096"/>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s>
</file>

<file path=ppt/drawings/_rels/vmlDrawing1.vml.rels><?xml version="1.0" encoding="UTF-8" standalone="yes"?>
<Relationships xmlns="http://schemas.openxmlformats.org/package/2006/relationships"><Relationship Id="rId3" Type="http://schemas.openxmlformats.org/officeDocument/2006/relationships/image" Target="../media/image29.wmf"/><Relationship Id="rId2" Type="http://schemas.openxmlformats.org/officeDocument/2006/relationships/image" Target="../media/image28.wmf"/><Relationship Id="rId1" Type="http://schemas.openxmlformats.org/officeDocument/2006/relationships/image" Target="../media/image27.wmf"/><Relationship Id="rId6" Type="http://schemas.openxmlformats.org/officeDocument/2006/relationships/image" Target="../media/image32.wmf"/><Relationship Id="rId5" Type="http://schemas.openxmlformats.org/officeDocument/2006/relationships/image" Target="../media/image31.wmf"/><Relationship Id="rId4" Type="http://schemas.openxmlformats.org/officeDocument/2006/relationships/image" Target="../media/image30.wmf"/></Relationships>
</file>

<file path=ppt/drawings/_rels/vmlDrawing2.vml.rels><?xml version="1.0" encoding="UTF-8" standalone="yes"?>
<Relationships xmlns="http://schemas.openxmlformats.org/package/2006/relationships"><Relationship Id="rId8" Type="http://schemas.openxmlformats.org/officeDocument/2006/relationships/image" Target="../media/image56.wmf"/><Relationship Id="rId3" Type="http://schemas.openxmlformats.org/officeDocument/2006/relationships/image" Target="../media/image51.wmf"/><Relationship Id="rId7" Type="http://schemas.openxmlformats.org/officeDocument/2006/relationships/image" Target="../media/image55.wmf"/><Relationship Id="rId2" Type="http://schemas.openxmlformats.org/officeDocument/2006/relationships/image" Target="../media/image50.wmf"/><Relationship Id="rId1" Type="http://schemas.openxmlformats.org/officeDocument/2006/relationships/image" Target="../media/image49.wmf"/><Relationship Id="rId6" Type="http://schemas.openxmlformats.org/officeDocument/2006/relationships/image" Target="../media/image54.wmf"/><Relationship Id="rId5" Type="http://schemas.openxmlformats.org/officeDocument/2006/relationships/image" Target="../media/image53.wmf"/><Relationship Id="rId4" Type="http://schemas.openxmlformats.org/officeDocument/2006/relationships/image" Target="../media/image52.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4338" name="Shape 50"/>
          <p:cNvSpPr>
            <a:spLocks noGrp="1" noRot="1" noChangeAspect="1"/>
          </p:cNvSpPr>
          <p:nvPr>
            <p:ph type="sldImg"/>
          </p:nvPr>
        </p:nvSpPr>
        <p:spPr bwMode="auto">
          <a:xfrm>
            <a:off x="1143000" y="685800"/>
            <a:ext cx="4572000" cy="3429000"/>
          </a:xfrm>
          <a:prstGeom prst="rect">
            <a:avLst/>
          </a:prstGeom>
          <a:noFill/>
          <a:ln w="9525">
            <a:noFill/>
            <a:miter lim="800000"/>
            <a:headEnd/>
            <a:tailEnd/>
          </a:ln>
        </p:spPr>
      </p:sp>
      <p:sp>
        <p:nvSpPr>
          <p:cNvPr id="14339" name="Shape 51"/>
          <p:cNvSpPr>
            <a:spLocks noGrp="1"/>
          </p:cNvSpPr>
          <p:nvPr>
            <p:ph type="body" sz="quarter" idx="1"/>
          </p:nvPr>
        </p:nvSpPr>
        <p:spPr bwMode="auto">
          <a:xfrm>
            <a:off x="914400" y="4343400"/>
            <a:ext cx="50292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endParaRPr lang="en-US" smtClean="0">
              <a:sym typeface="Helvetica Neue"/>
            </a:endParaRPr>
          </a:p>
        </p:txBody>
      </p:sp>
    </p:spTree>
  </p:cSld>
  <p:clrMap bg1="lt1" tx1="dk1" bg2="lt2" tx2="dk2" accent1="accent1" accent2="accent2" accent3="accent3" accent4="accent4" accent5="accent5" accent6="accent6" hlink="hlink" folHlink="folHlink"/>
  <p:notesStyle>
    <a:lvl1pPr algn="l" defTabSz="457200" rtl="0" eaLnBrk="0" fontAlgn="base" hangingPunct="0">
      <a:lnSpc>
        <a:spcPct val="118000"/>
      </a:lnSpc>
      <a:spcBef>
        <a:spcPct val="30000"/>
      </a:spcBef>
      <a:spcAft>
        <a:spcPct val="0"/>
      </a:spcAft>
      <a:defRPr sz="2200">
        <a:solidFill>
          <a:schemeClr val="tx1"/>
        </a:solidFill>
        <a:latin typeface="Helvetica Neue"/>
        <a:ea typeface="Helvetica Neue"/>
        <a:cs typeface="Helvetica Neue"/>
        <a:sym typeface="Helvetica Neue"/>
      </a:defRPr>
    </a:lvl1pPr>
    <a:lvl2pPr marL="742950" indent="-285750" algn="l" defTabSz="457200" rtl="0" eaLnBrk="0" fontAlgn="base" hangingPunct="0">
      <a:lnSpc>
        <a:spcPct val="118000"/>
      </a:lnSpc>
      <a:spcBef>
        <a:spcPct val="30000"/>
      </a:spcBef>
      <a:spcAft>
        <a:spcPct val="0"/>
      </a:spcAft>
      <a:defRPr sz="2200">
        <a:solidFill>
          <a:schemeClr val="tx1"/>
        </a:solidFill>
        <a:latin typeface="Helvetica Neue"/>
        <a:ea typeface="Helvetica Neue"/>
        <a:cs typeface="Helvetica Neue"/>
        <a:sym typeface="Helvetica Neue"/>
      </a:defRPr>
    </a:lvl2pPr>
    <a:lvl3pPr marL="1143000" indent="-228600" algn="l" defTabSz="457200" rtl="0" eaLnBrk="0" fontAlgn="base" hangingPunct="0">
      <a:lnSpc>
        <a:spcPct val="118000"/>
      </a:lnSpc>
      <a:spcBef>
        <a:spcPct val="30000"/>
      </a:spcBef>
      <a:spcAft>
        <a:spcPct val="0"/>
      </a:spcAft>
      <a:defRPr sz="2200">
        <a:solidFill>
          <a:schemeClr val="tx1"/>
        </a:solidFill>
        <a:latin typeface="Helvetica Neue"/>
        <a:ea typeface="Helvetica Neue"/>
        <a:cs typeface="Helvetica Neue"/>
        <a:sym typeface="Helvetica Neue"/>
      </a:defRPr>
    </a:lvl3pPr>
    <a:lvl4pPr marL="1600200" indent="-228600" algn="l" defTabSz="457200" rtl="0" eaLnBrk="0" fontAlgn="base" hangingPunct="0">
      <a:lnSpc>
        <a:spcPct val="118000"/>
      </a:lnSpc>
      <a:spcBef>
        <a:spcPct val="30000"/>
      </a:spcBef>
      <a:spcAft>
        <a:spcPct val="0"/>
      </a:spcAft>
      <a:defRPr sz="2200">
        <a:solidFill>
          <a:schemeClr val="tx1"/>
        </a:solidFill>
        <a:latin typeface="Helvetica Neue"/>
        <a:ea typeface="Helvetica Neue"/>
        <a:cs typeface="Helvetica Neue"/>
        <a:sym typeface="Helvetica Neue"/>
      </a:defRPr>
    </a:lvl4pPr>
    <a:lvl5pPr marL="2057400" indent="-228600" algn="l" defTabSz="457200" rtl="0" eaLnBrk="0" fontAlgn="base" hangingPunct="0">
      <a:lnSpc>
        <a:spcPct val="118000"/>
      </a:lnSpc>
      <a:spcBef>
        <a:spcPct val="30000"/>
      </a:spcBef>
      <a:spcAft>
        <a:spcPct val="0"/>
      </a:spcAft>
      <a:defRPr sz="2200">
        <a:solidFill>
          <a:schemeClr val="tx1"/>
        </a:solidFill>
        <a:latin typeface="Helvetica Neue"/>
        <a:ea typeface="Helvetica Neue"/>
        <a:cs typeface="Helvetica Neue"/>
        <a:sym typeface="Helvetica Neue"/>
      </a:defRPr>
    </a:lvl5pPr>
    <a:lvl6pPr indent="1143000" defTabSz="457200">
      <a:lnSpc>
        <a:spcPct val="117999"/>
      </a:lnSpc>
      <a:defRPr sz="2200">
        <a:latin typeface="Helvetica Neue"/>
        <a:ea typeface="Helvetica Neue"/>
        <a:cs typeface="Helvetica Neue"/>
        <a:sym typeface="Helvetica Neue"/>
      </a:defRPr>
    </a:lvl6pPr>
    <a:lvl7pPr indent="1371600" defTabSz="457200">
      <a:lnSpc>
        <a:spcPct val="117999"/>
      </a:lnSpc>
      <a:defRPr sz="2200">
        <a:latin typeface="Helvetica Neue"/>
        <a:ea typeface="Helvetica Neue"/>
        <a:cs typeface="Helvetica Neue"/>
        <a:sym typeface="Helvetica Neue"/>
      </a:defRPr>
    </a:lvl7pPr>
    <a:lvl8pPr indent="1600200" defTabSz="457200">
      <a:lnSpc>
        <a:spcPct val="117999"/>
      </a:lnSpc>
      <a:defRPr sz="2200">
        <a:latin typeface="Helvetica Neue"/>
        <a:ea typeface="Helvetica Neue"/>
        <a:cs typeface="Helvetica Neue"/>
        <a:sym typeface="Helvetica Neue"/>
      </a:defRPr>
    </a:lvl8pPr>
    <a:lvl9pPr indent="1828800" defTabSz="457200">
      <a:lnSpc>
        <a:spcPct val="117999"/>
      </a:lnSpc>
      <a:defRPr sz="2200">
        <a:latin typeface="Helvetica Neue"/>
        <a:ea typeface="Helvetica Neue"/>
        <a:cs typeface="Helvetica Neue"/>
        <a:sym typeface="Helvetica Neue"/>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Shape 71"/>
          <p:cNvSpPr>
            <a:spLocks noGrp="1" noRot="1" noChangeAspect="1"/>
          </p:cNvSpPr>
          <p:nvPr>
            <p:ph type="sldImg"/>
          </p:nvPr>
        </p:nvSpPr>
        <p:spPr/>
      </p:sp>
      <p:sp>
        <p:nvSpPr>
          <p:cNvPr id="18434" name="Shape 72"/>
          <p:cNvSpPr>
            <a:spLocks noGrp="1"/>
          </p:cNvSpPr>
          <p:nvPr>
            <p:ph type="body" sz="quarter" idx="1"/>
          </p:nvPr>
        </p:nvSpPr>
        <p:spPr/>
        <p:txBody>
          <a:bodyPr/>
          <a:lstStyle/>
          <a:p>
            <a:pPr eaLnBrk="1" hangingPunct="1">
              <a:spcBef>
                <a:spcPct val="0"/>
              </a:spcBef>
            </a:pPr>
            <a:r>
              <a:rPr lang="ar-SA" dirty="0" err="1" smtClean="0">
                <a:solidFill>
                  <a:srgbClr val="000000"/>
                </a:solidFill>
              </a:rPr>
              <a:t>الاعداد</a:t>
            </a:r>
            <a:r>
              <a:rPr lang="ar-SA" dirty="0" smtClean="0">
                <a:solidFill>
                  <a:srgbClr val="000000"/>
                </a:solidFill>
              </a:rPr>
              <a:t>؛ جمع المعلومات لحل </a:t>
            </a:r>
            <a:r>
              <a:rPr lang="ar-SA" dirty="0" err="1" smtClean="0">
                <a:solidFill>
                  <a:srgbClr val="000000"/>
                </a:solidFill>
              </a:rPr>
              <a:t>المشكله</a:t>
            </a:r>
            <a:endParaRPr lang="en-US" dirty="0" smtClean="0">
              <a:solidFill>
                <a:srgbClr val="000000"/>
              </a:solidFill>
            </a:endParaRPr>
          </a:p>
          <a:p>
            <a:pPr eaLnBrk="1" hangingPunct="1">
              <a:spcBef>
                <a:spcPct val="0"/>
              </a:spcBef>
            </a:pPr>
            <a:r>
              <a:rPr lang="ar-SA" dirty="0" smtClean="0">
                <a:solidFill>
                  <a:srgbClr val="000000"/>
                </a:solidFill>
              </a:rPr>
              <a:t>الكمون والاحتضان : يفكر في حل </a:t>
            </a:r>
            <a:r>
              <a:rPr lang="ar-SA" dirty="0" err="1" smtClean="0">
                <a:solidFill>
                  <a:srgbClr val="000000"/>
                </a:solidFill>
              </a:rPr>
              <a:t>المشكله</a:t>
            </a:r>
            <a:r>
              <a:rPr lang="ar-SA" dirty="0" smtClean="0">
                <a:solidFill>
                  <a:srgbClr val="000000"/>
                </a:solidFill>
              </a:rPr>
              <a:t> ويحلل المعلومات التي لديه بشكل مستمر</a:t>
            </a:r>
            <a:endParaRPr lang="en-US" dirty="0" smtClean="0">
              <a:solidFill>
                <a:srgbClr val="000000"/>
              </a:solidFill>
            </a:endParaRPr>
          </a:p>
          <a:p>
            <a:pPr eaLnBrk="1" hangingPunct="1">
              <a:spcBef>
                <a:spcPct val="0"/>
              </a:spcBef>
            </a:pPr>
            <a:r>
              <a:rPr lang="ar-SA" dirty="0" err="1" smtClean="0">
                <a:solidFill>
                  <a:srgbClr val="000000"/>
                </a:solidFill>
              </a:rPr>
              <a:t>الاشراق</a:t>
            </a:r>
            <a:r>
              <a:rPr lang="ar-SA" dirty="0" smtClean="0">
                <a:solidFill>
                  <a:srgbClr val="000000"/>
                </a:solidFill>
              </a:rPr>
              <a:t> : الحل </a:t>
            </a:r>
            <a:r>
              <a:rPr lang="ar-SA" dirty="0" err="1" smtClean="0">
                <a:solidFill>
                  <a:srgbClr val="000000"/>
                </a:solidFill>
              </a:rPr>
              <a:t>اللذي</a:t>
            </a:r>
            <a:r>
              <a:rPr lang="ar-SA" dirty="0" smtClean="0">
                <a:solidFill>
                  <a:srgbClr val="000000"/>
                </a:solidFill>
              </a:rPr>
              <a:t> يصل </a:t>
            </a:r>
            <a:r>
              <a:rPr lang="ar-SA" dirty="0" err="1" smtClean="0">
                <a:solidFill>
                  <a:srgbClr val="000000"/>
                </a:solidFill>
              </a:rPr>
              <a:t>اليه</a:t>
            </a:r>
            <a:r>
              <a:rPr lang="ar-SA" dirty="0" smtClean="0">
                <a:solidFill>
                  <a:srgbClr val="000000"/>
                </a:solidFill>
              </a:rPr>
              <a:t> فجاه في </a:t>
            </a:r>
            <a:r>
              <a:rPr lang="ar-SA" dirty="0" err="1" smtClean="0">
                <a:solidFill>
                  <a:srgbClr val="000000"/>
                </a:solidFill>
              </a:rPr>
              <a:t>اي</a:t>
            </a:r>
            <a:r>
              <a:rPr lang="ar-SA" dirty="0" smtClean="0">
                <a:solidFill>
                  <a:srgbClr val="000000"/>
                </a:solidFill>
              </a:rPr>
              <a:t> موقف كان لحل </a:t>
            </a:r>
            <a:r>
              <a:rPr lang="ar-SA" dirty="0" err="1" smtClean="0">
                <a:solidFill>
                  <a:srgbClr val="000000"/>
                </a:solidFill>
              </a:rPr>
              <a:t>المشكله</a:t>
            </a:r>
            <a:endParaRPr lang="en-US" dirty="0" smtClean="0">
              <a:solidFill>
                <a:srgbClr val="000000"/>
              </a:solidFill>
            </a:endParaRPr>
          </a:p>
          <a:p>
            <a:pPr eaLnBrk="1" hangingPunct="1">
              <a:spcBef>
                <a:spcPct val="0"/>
              </a:spcBef>
            </a:pPr>
            <a:r>
              <a:rPr lang="ar-SA" dirty="0" smtClean="0">
                <a:solidFill>
                  <a:srgbClr val="000000"/>
                </a:solidFill>
              </a:rPr>
              <a:t>التحقق : يتحقق من الحل وفق المعايير </a:t>
            </a:r>
            <a:r>
              <a:rPr lang="ar-SA" dirty="0" err="1" smtClean="0">
                <a:solidFill>
                  <a:srgbClr val="000000"/>
                </a:solidFill>
              </a:rPr>
              <a:t>الموضوعه</a:t>
            </a:r>
            <a:endParaRPr lang="en-US" dirty="0" smtClean="0">
              <a:solidFill>
                <a:srgbClr val="000000"/>
              </a:solidFill>
            </a:endParaRP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x">
  <p:cSld name="Photo - Horizontal">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4" name="Shape 9"/>
          <p:cNvSpPr>
            <a:spLocks/>
          </p:cNvSpPr>
          <p:nvPr/>
        </p:nvSpPr>
        <p:spPr bwMode="auto">
          <a:xfrm>
            <a:off x="277813" y="8915400"/>
            <a:ext cx="12447587" cy="0"/>
          </a:xfrm>
          <a:custGeom>
            <a:avLst/>
            <a:gdLst>
              <a:gd name="T0" fmla="*/ 6223466 w 21600"/>
              <a:gd name="T1" fmla="*/ 6223466 w 21600"/>
              <a:gd name="T2" fmla="*/ 6223466 w 21600"/>
              <a:gd name="T3" fmla="*/ 6223466 w 21600"/>
              <a:gd name="T4" fmla="*/ 0 60000 65536"/>
              <a:gd name="T5" fmla="*/ 5898240 60000 65536"/>
              <a:gd name="T6" fmla="*/ 11796480 60000 65536"/>
              <a:gd name="T7" fmla="*/ 17694720 60000 65536"/>
              <a:gd name="T8" fmla="*/ 0 w 21600"/>
              <a:gd name="T9" fmla="*/ 21600 w 21600"/>
            </a:gdLst>
            <a:ahLst/>
            <a:cxnLst>
              <a:cxn ang="T4">
                <a:pos x="T0" y="0"/>
              </a:cxn>
              <a:cxn ang="T5">
                <a:pos x="T1" y="0"/>
              </a:cxn>
              <a:cxn ang="T6">
                <a:pos x="T2" y="0"/>
              </a:cxn>
              <a:cxn ang="T7">
                <a:pos x="T3" y="0"/>
              </a:cxn>
            </a:cxnLst>
            <a:rect l="T8" t="0" r="T9" b="0"/>
            <a:pathLst>
              <a:path w="21600" extrusionOk="0">
                <a:moveTo>
                  <a:pt x="0" y="0"/>
                </a:moveTo>
                <a:lnTo>
                  <a:pt x="21600" y="0"/>
                </a:lnTo>
                <a:lnTo>
                  <a:pt x="0" y="0"/>
                </a:lnTo>
                <a:close/>
              </a:path>
            </a:pathLst>
          </a:custGeom>
          <a:noFill/>
          <a:ln w="25400">
            <a:solidFill>
              <a:srgbClr val="83827D"/>
            </a:solidFill>
            <a:miter lim="400000"/>
            <a:headEnd/>
            <a:tailEnd/>
          </a:ln>
        </p:spPr>
        <p:txBody>
          <a:bodyPr lIns="0" tIns="0" rIns="0" bIns="0" anchor="ctr"/>
          <a:lstStyle/>
          <a:p>
            <a:endParaRPr lang="ar-KW"/>
          </a:p>
        </p:txBody>
      </p:sp>
      <p:sp>
        <p:nvSpPr>
          <p:cNvPr id="5" name="Shape 10"/>
          <p:cNvSpPr>
            <a:spLocks/>
          </p:cNvSpPr>
          <p:nvPr/>
        </p:nvSpPr>
        <p:spPr bwMode="auto">
          <a:xfrm rot="5400000">
            <a:off x="4960144" y="9198769"/>
            <a:ext cx="592138" cy="0"/>
          </a:xfrm>
          <a:custGeom>
            <a:avLst/>
            <a:gdLst>
              <a:gd name="T0" fmla="*/ 296108 w 21600"/>
              <a:gd name="T1" fmla="*/ 296108 w 21600"/>
              <a:gd name="T2" fmla="*/ 296108 w 21600"/>
              <a:gd name="T3" fmla="*/ 296108 w 21600"/>
              <a:gd name="T4" fmla="*/ 0 60000 65536"/>
              <a:gd name="T5" fmla="*/ 5898240 60000 65536"/>
              <a:gd name="T6" fmla="*/ 11796480 60000 65536"/>
              <a:gd name="T7" fmla="*/ 17694720 60000 65536"/>
              <a:gd name="T8" fmla="*/ 0 w 21600"/>
              <a:gd name="T9" fmla="*/ 21600 w 21600"/>
            </a:gdLst>
            <a:ahLst/>
            <a:cxnLst>
              <a:cxn ang="T4">
                <a:pos x="T0" y="0"/>
              </a:cxn>
              <a:cxn ang="T5">
                <a:pos x="T1" y="0"/>
              </a:cxn>
              <a:cxn ang="T6">
                <a:pos x="T2" y="0"/>
              </a:cxn>
              <a:cxn ang="T7">
                <a:pos x="T3" y="0"/>
              </a:cxn>
            </a:cxnLst>
            <a:rect l="T8" t="0" r="T9" b="0"/>
            <a:pathLst>
              <a:path w="21600" extrusionOk="0">
                <a:moveTo>
                  <a:pt x="0" y="0"/>
                </a:moveTo>
                <a:lnTo>
                  <a:pt x="21600" y="0"/>
                </a:lnTo>
                <a:lnTo>
                  <a:pt x="0" y="0"/>
                </a:lnTo>
                <a:close/>
              </a:path>
            </a:pathLst>
          </a:custGeom>
          <a:noFill/>
          <a:ln w="25400">
            <a:solidFill>
              <a:srgbClr val="83827D"/>
            </a:solidFill>
            <a:miter lim="400000"/>
            <a:headEnd/>
            <a:tailEnd/>
          </a:ln>
        </p:spPr>
        <p:txBody>
          <a:bodyPr lIns="0" tIns="0" rIns="0" bIns="0" anchor="ctr"/>
          <a:lstStyle/>
          <a:p>
            <a:endParaRPr lang="ar-KW"/>
          </a:p>
        </p:txBody>
      </p:sp>
      <p:sp>
        <p:nvSpPr>
          <p:cNvPr id="6" name="Shape 11"/>
          <p:cNvSpPr>
            <a:spLocks/>
          </p:cNvSpPr>
          <p:nvPr/>
        </p:nvSpPr>
        <p:spPr bwMode="auto">
          <a:xfrm>
            <a:off x="277813" y="7188200"/>
            <a:ext cx="12447587" cy="0"/>
          </a:xfrm>
          <a:custGeom>
            <a:avLst/>
            <a:gdLst>
              <a:gd name="T0" fmla="*/ 6223466 w 21600"/>
              <a:gd name="T1" fmla="*/ 6223466 w 21600"/>
              <a:gd name="T2" fmla="*/ 6223466 w 21600"/>
              <a:gd name="T3" fmla="*/ 6223466 w 21600"/>
              <a:gd name="T4" fmla="*/ 0 60000 65536"/>
              <a:gd name="T5" fmla="*/ 5898240 60000 65536"/>
              <a:gd name="T6" fmla="*/ 11796480 60000 65536"/>
              <a:gd name="T7" fmla="*/ 17694720 60000 65536"/>
              <a:gd name="T8" fmla="*/ 0 w 21600"/>
              <a:gd name="T9" fmla="*/ 21600 w 21600"/>
            </a:gdLst>
            <a:ahLst/>
            <a:cxnLst>
              <a:cxn ang="T4">
                <a:pos x="T0" y="0"/>
              </a:cxn>
              <a:cxn ang="T5">
                <a:pos x="T1" y="0"/>
              </a:cxn>
              <a:cxn ang="T6">
                <a:pos x="T2" y="0"/>
              </a:cxn>
              <a:cxn ang="T7">
                <a:pos x="T3" y="0"/>
              </a:cxn>
            </a:cxnLst>
            <a:rect l="T8" t="0" r="T9" b="0"/>
            <a:pathLst>
              <a:path w="21600" extrusionOk="0">
                <a:moveTo>
                  <a:pt x="0" y="0"/>
                </a:moveTo>
                <a:lnTo>
                  <a:pt x="21600" y="0"/>
                </a:lnTo>
                <a:lnTo>
                  <a:pt x="0" y="0"/>
                </a:lnTo>
                <a:close/>
              </a:path>
            </a:pathLst>
          </a:custGeom>
          <a:noFill/>
          <a:ln w="25400">
            <a:solidFill>
              <a:srgbClr val="83827D"/>
            </a:solidFill>
            <a:miter lim="400000"/>
            <a:headEnd/>
            <a:tailEnd/>
          </a:ln>
        </p:spPr>
        <p:txBody>
          <a:bodyPr lIns="0" tIns="0" rIns="0" bIns="0" anchor="ctr"/>
          <a:lstStyle/>
          <a:p>
            <a:endParaRPr lang="ar-KW"/>
          </a:p>
        </p:txBody>
      </p:sp>
      <p:sp>
        <p:nvSpPr>
          <p:cNvPr id="7" name="Shape 12"/>
          <p:cNvSpPr/>
          <p:nvPr/>
        </p:nvSpPr>
        <p:spPr>
          <a:xfrm>
            <a:off x="279400" y="279400"/>
            <a:ext cx="12446000" cy="9220200"/>
          </a:xfrm>
          <a:prstGeom prst="rect">
            <a:avLst/>
          </a:prstGeom>
          <a:ln w="25400">
            <a:solidFill>
              <a:srgbClr val="83827D"/>
            </a:solidFill>
            <a:miter lim="400000"/>
          </a:ln>
        </p:spPr>
        <p:txBody>
          <a:bodyPr lIns="50800" tIns="50800" rIns="50800" bIns="50800" anchor="ctr"/>
          <a:lstStyle/>
          <a:p>
            <a:pPr algn="ctr" fontAlgn="auto">
              <a:spcBef>
                <a:spcPts val="0"/>
              </a:spcBef>
              <a:spcAft>
                <a:spcPts val="0"/>
              </a:spcAft>
              <a:defRPr/>
            </a:pPr>
            <a:endParaRPr kern="0">
              <a:latin typeface="+mj-lt"/>
              <a:ea typeface="+mj-ea"/>
              <a:cs typeface="+mj-cs"/>
            </a:endParaRPr>
          </a:p>
        </p:txBody>
      </p:sp>
      <p:sp>
        <p:nvSpPr>
          <p:cNvPr id="13" name="Shape 13"/>
          <p:cNvSpPr>
            <a:spLocks noGrp="1"/>
          </p:cNvSpPr>
          <p:nvPr>
            <p:ph type="title"/>
          </p:nvPr>
        </p:nvSpPr>
        <p:spPr>
          <a:xfrm>
            <a:off x="1422400" y="7099300"/>
            <a:ext cx="10845800" cy="1028700"/>
          </a:xfrm>
          <a:prstGeom prst="rect">
            <a:avLst/>
          </a:prstGeom>
        </p:spPr>
        <p:txBody>
          <a:bodyPr anchor="b"/>
          <a:lstStyle>
            <a:lvl1pPr>
              <a:defRPr cap="all">
                <a:solidFill>
                  <a:srgbClr val="DEDEDE"/>
                </a:solidFill>
                <a:latin typeface="+mj-lt"/>
                <a:ea typeface="+mj-ea"/>
                <a:cs typeface="+mj-cs"/>
                <a:sym typeface="Helvetica Neue Bold Condensed"/>
              </a:defRPr>
            </a:lvl1pPr>
          </a:lstStyle>
          <a:p>
            <a:pPr lvl="0"/>
            <a:r>
              <a:rPr/>
              <a:t>Title Text</a:t>
            </a:r>
          </a:p>
        </p:txBody>
      </p:sp>
      <p:sp>
        <p:nvSpPr>
          <p:cNvPr id="14" name="Shape 14"/>
          <p:cNvSpPr>
            <a:spLocks noGrp="1"/>
          </p:cNvSpPr>
          <p:nvPr>
            <p:ph type="body" idx="1"/>
          </p:nvPr>
        </p:nvSpPr>
        <p:spPr>
          <a:xfrm>
            <a:off x="1422400" y="8115300"/>
            <a:ext cx="10845800" cy="749300"/>
          </a:xfrm>
          <a:prstGeom prst="rect">
            <a:avLst/>
          </a:prstGeom>
        </p:spPr>
        <p:txBody>
          <a:bodyPr anchor="t"/>
          <a:lstStyle>
            <a:lvl1pPr marL="0" indent="0">
              <a:lnSpc>
                <a:spcPct val="150000"/>
              </a:lnSpc>
              <a:spcBef>
                <a:spcPts val="0"/>
              </a:spcBef>
              <a:buSzTx/>
              <a:buNone/>
              <a:defRPr sz="4200" cap="all">
                <a:solidFill>
                  <a:srgbClr val="DEDEDE"/>
                </a:solidFill>
                <a:latin typeface="+mj-lt"/>
                <a:ea typeface="+mj-ea"/>
                <a:cs typeface="+mj-cs"/>
                <a:sym typeface="Helvetica Neue Bold Condensed"/>
              </a:defRPr>
            </a:lvl1pPr>
            <a:lvl2pPr marL="0" indent="228600">
              <a:spcBef>
                <a:spcPts val="0"/>
              </a:spcBef>
              <a:buSzTx/>
              <a:buNone/>
              <a:defRPr sz="4500" cap="all">
                <a:solidFill>
                  <a:srgbClr val="DDDDDE"/>
                </a:solidFill>
                <a:latin typeface="+mj-lt"/>
                <a:ea typeface="+mj-ea"/>
                <a:cs typeface="+mj-cs"/>
                <a:sym typeface="Helvetica Neue Bold Condensed"/>
              </a:defRPr>
            </a:lvl2pPr>
            <a:lvl3pPr marL="0" indent="457200">
              <a:spcBef>
                <a:spcPts val="0"/>
              </a:spcBef>
              <a:buSzTx/>
              <a:buNone/>
              <a:defRPr sz="4500" cap="all">
                <a:solidFill>
                  <a:srgbClr val="DDDDDE"/>
                </a:solidFill>
                <a:latin typeface="+mj-lt"/>
                <a:ea typeface="+mj-ea"/>
                <a:cs typeface="+mj-cs"/>
                <a:sym typeface="Helvetica Neue Bold Condensed"/>
              </a:defRPr>
            </a:lvl3pPr>
            <a:lvl4pPr marL="0" indent="685800">
              <a:spcBef>
                <a:spcPts val="0"/>
              </a:spcBef>
              <a:buSzTx/>
              <a:buNone/>
              <a:defRPr sz="4500" cap="all">
                <a:solidFill>
                  <a:srgbClr val="DDDDDE"/>
                </a:solidFill>
                <a:latin typeface="+mj-lt"/>
                <a:ea typeface="+mj-ea"/>
                <a:cs typeface="+mj-cs"/>
                <a:sym typeface="Helvetica Neue Bold Condensed"/>
              </a:defRPr>
            </a:lvl4pPr>
            <a:lvl5pPr marL="0" indent="914400">
              <a:spcBef>
                <a:spcPts val="0"/>
              </a:spcBef>
              <a:buSzTx/>
              <a:buNone/>
              <a:defRPr sz="4500" cap="all">
                <a:solidFill>
                  <a:srgbClr val="DDDDDE"/>
                </a:solidFill>
                <a:latin typeface="+mj-lt"/>
                <a:ea typeface="+mj-ea"/>
                <a:cs typeface="+mj-cs"/>
                <a:sym typeface="Helvetica Neue Bold Condensed"/>
              </a:defRPr>
            </a:lvl5pPr>
          </a:lstStyle>
          <a:p>
            <a:pPr lvl="0"/>
            <a:r>
              <a:rPr/>
              <a:t>Body Level One</a:t>
            </a:r>
          </a:p>
          <a:p>
            <a:pPr lvl="1"/>
            <a:r>
              <a:rPr/>
              <a:t>Body Level Two</a:t>
            </a:r>
          </a:p>
          <a:p>
            <a:pPr lvl="2"/>
            <a:r>
              <a:rPr/>
              <a:t>Body Level Three</a:t>
            </a:r>
          </a:p>
          <a:p>
            <a:pPr lvl="3"/>
            <a:r>
              <a:rPr/>
              <a:t>Body Level Four</a:t>
            </a:r>
          </a:p>
          <a:p>
            <a:pPr lvl="4"/>
            <a:r>
              <a:rPr/>
              <a:t>Body Level Five</a:t>
            </a:r>
          </a:p>
        </p:txBody>
      </p:sp>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type="tx">
  <p:cSld name="Quote">
    <p:spTree>
      <p:nvGrpSpPr>
        <p:cNvPr id="1" name=""/>
        <p:cNvGrpSpPr/>
        <p:nvPr/>
      </p:nvGrpSpPr>
      <p:grpSpPr>
        <a:xfrm>
          <a:off x="0" y="0"/>
          <a:ext cx="0" cy="0"/>
          <a:chOff x="0" y="0"/>
          <a:chExt cx="0" cy="0"/>
        </a:xfrm>
      </p:grpSpPr>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type="tx">
  <p:cSld name="Photo">
    <p:spTree>
      <p:nvGrpSpPr>
        <p:cNvPr id="1" name=""/>
        <p:cNvGrpSpPr/>
        <p:nvPr/>
      </p:nvGrpSpPr>
      <p:grpSpPr>
        <a:xfrm>
          <a:off x="0" y="0"/>
          <a:ext cx="0" cy="0"/>
          <a:chOff x="0" y="0"/>
          <a:chExt cx="0" cy="0"/>
        </a:xfrm>
      </p:grpSpPr>
    </p:spTree>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type="tx">
  <p:cSld name="Blank">
    <p:spTree>
      <p:nvGrpSpPr>
        <p:cNvPr id="1" name=""/>
        <p:cNvGrpSpPr/>
        <p:nvPr/>
      </p:nvGrpSpPr>
      <p:grpSpPr>
        <a:xfrm>
          <a:off x="0" y="0"/>
          <a:ext cx="0" cy="0"/>
          <a:chOff x="0" y="0"/>
          <a:chExt cx="0" cy="0"/>
        </a:xfrm>
      </p:grpSpPr>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x">
  <p:cSld name="Photo - Horizontal 4 Up">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4" name="Shape 16"/>
          <p:cNvSpPr>
            <a:spLocks/>
          </p:cNvSpPr>
          <p:nvPr/>
        </p:nvSpPr>
        <p:spPr bwMode="auto">
          <a:xfrm>
            <a:off x="277813" y="8915400"/>
            <a:ext cx="12447587" cy="0"/>
          </a:xfrm>
          <a:custGeom>
            <a:avLst/>
            <a:gdLst>
              <a:gd name="T0" fmla="*/ 6223466 w 21600"/>
              <a:gd name="T1" fmla="*/ 6223466 w 21600"/>
              <a:gd name="T2" fmla="*/ 6223466 w 21600"/>
              <a:gd name="T3" fmla="*/ 6223466 w 21600"/>
              <a:gd name="T4" fmla="*/ 0 60000 65536"/>
              <a:gd name="T5" fmla="*/ 5898240 60000 65536"/>
              <a:gd name="T6" fmla="*/ 11796480 60000 65536"/>
              <a:gd name="T7" fmla="*/ 17694720 60000 65536"/>
              <a:gd name="T8" fmla="*/ 0 w 21600"/>
              <a:gd name="T9" fmla="*/ 21600 w 21600"/>
            </a:gdLst>
            <a:ahLst/>
            <a:cxnLst>
              <a:cxn ang="T4">
                <a:pos x="T0" y="0"/>
              </a:cxn>
              <a:cxn ang="T5">
                <a:pos x="T1" y="0"/>
              </a:cxn>
              <a:cxn ang="T6">
                <a:pos x="T2" y="0"/>
              </a:cxn>
              <a:cxn ang="T7">
                <a:pos x="T3" y="0"/>
              </a:cxn>
            </a:cxnLst>
            <a:rect l="T8" t="0" r="T9" b="0"/>
            <a:pathLst>
              <a:path w="21600" extrusionOk="0">
                <a:moveTo>
                  <a:pt x="0" y="0"/>
                </a:moveTo>
                <a:lnTo>
                  <a:pt x="21600" y="0"/>
                </a:lnTo>
                <a:lnTo>
                  <a:pt x="0" y="0"/>
                </a:lnTo>
                <a:close/>
              </a:path>
            </a:pathLst>
          </a:custGeom>
          <a:noFill/>
          <a:ln w="25400">
            <a:solidFill>
              <a:srgbClr val="83827D"/>
            </a:solidFill>
            <a:miter lim="400000"/>
            <a:headEnd/>
            <a:tailEnd/>
          </a:ln>
        </p:spPr>
        <p:txBody>
          <a:bodyPr lIns="0" tIns="0" rIns="0" bIns="0" anchor="ctr"/>
          <a:lstStyle/>
          <a:p>
            <a:endParaRPr lang="ar-KW"/>
          </a:p>
        </p:txBody>
      </p:sp>
      <p:sp>
        <p:nvSpPr>
          <p:cNvPr id="5" name="Shape 17"/>
          <p:cNvSpPr>
            <a:spLocks/>
          </p:cNvSpPr>
          <p:nvPr/>
        </p:nvSpPr>
        <p:spPr bwMode="auto">
          <a:xfrm rot="5400000">
            <a:off x="4960144" y="9198769"/>
            <a:ext cx="592138" cy="0"/>
          </a:xfrm>
          <a:custGeom>
            <a:avLst/>
            <a:gdLst>
              <a:gd name="T0" fmla="*/ 296108 w 21600"/>
              <a:gd name="T1" fmla="*/ 296108 w 21600"/>
              <a:gd name="T2" fmla="*/ 296108 w 21600"/>
              <a:gd name="T3" fmla="*/ 296108 w 21600"/>
              <a:gd name="T4" fmla="*/ 0 60000 65536"/>
              <a:gd name="T5" fmla="*/ 5898240 60000 65536"/>
              <a:gd name="T6" fmla="*/ 11796480 60000 65536"/>
              <a:gd name="T7" fmla="*/ 17694720 60000 65536"/>
              <a:gd name="T8" fmla="*/ 0 w 21600"/>
              <a:gd name="T9" fmla="*/ 21600 w 21600"/>
            </a:gdLst>
            <a:ahLst/>
            <a:cxnLst>
              <a:cxn ang="T4">
                <a:pos x="T0" y="0"/>
              </a:cxn>
              <a:cxn ang="T5">
                <a:pos x="T1" y="0"/>
              </a:cxn>
              <a:cxn ang="T6">
                <a:pos x="T2" y="0"/>
              </a:cxn>
              <a:cxn ang="T7">
                <a:pos x="T3" y="0"/>
              </a:cxn>
            </a:cxnLst>
            <a:rect l="T8" t="0" r="T9" b="0"/>
            <a:pathLst>
              <a:path w="21600" extrusionOk="0">
                <a:moveTo>
                  <a:pt x="0" y="0"/>
                </a:moveTo>
                <a:lnTo>
                  <a:pt x="21600" y="0"/>
                </a:lnTo>
                <a:lnTo>
                  <a:pt x="0" y="0"/>
                </a:lnTo>
                <a:close/>
              </a:path>
            </a:pathLst>
          </a:custGeom>
          <a:noFill/>
          <a:ln w="25400">
            <a:solidFill>
              <a:srgbClr val="83827D"/>
            </a:solidFill>
            <a:miter lim="400000"/>
            <a:headEnd/>
            <a:tailEnd/>
          </a:ln>
        </p:spPr>
        <p:txBody>
          <a:bodyPr lIns="0" tIns="0" rIns="0" bIns="0" anchor="ctr"/>
          <a:lstStyle/>
          <a:p>
            <a:endParaRPr lang="ar-KW"/>
          </a:p>
        </p:txBody>
      </p:sp>
      <p:sp>
        <p:nvSpPr>
          <p:cNvPr id="6" name="Shape 18"/>
          <p:cNvSpPr>
            <a:spLocks/>
          </p:cNvSpPr>
          <p:nvPr/>
        </p:nvSpPr>
        <p:spPr bwMode="auto">
          <a:xfrm>
            <a:off x="277813" y="7188200"/>
            <a:ext cx="12447587" cy="0"/>
          </a:xfrm>
          <a:custGeom>
            <a:avLst/>
            <a:gdLst>
              <a:gd name="T0" fmla="*/ 6223466 w 21600"/>
              <a:gd name="T1" fmla="*/ 6223466 w 21600"/>
              <a:gd name="T2" fmla="*/ 6223466 w 21600"/>
              <a:gd name="T3" fmla="*/ 6223466 w 21600"/>
              <a:gd name="T4" fmla="*/ 0 60000 65536"/>
              <a:gd name="T5" fmla="*/ 5898240 60000 65536"/>
              <a:gd name="T6" fmla="*/ 11796480 60000 65536"/>
              <a:gd name="T7" fmla="*/ 17694720 60000 65536"/>
              <a:gd name="T8" fmla="*/ 0 w 21600"/>
              <a:gd name="T9" fmla="*/ 21600 w 21600"/>
            </a:gdLst>
            <a:ahLst/>
            <a:cxnLst>
              <a:cxn ang="T4">
                <a:pos x="T0" y="0"/>
              </a:cxn>
              <a:cxn ang="T5">
                <a:pos x="T1" y="0"/>
              </a:cxn>
              <a:cxn ang="T6">
                <a:pos x="T2" y="0"/>
              </a:cxn>
              <a:cxn ang="T7">
                <a:pos x="T3" y="0"/>
              </a:cxn>
            </a:cxnLst>
            <a:rect l="T8" t="0" r="T9" b="0"/>
            <a:pathLst>
              <a:path w="21600" extrusionOk="0">
                <a:moveTo>
                  <a:pt x="0" y="0"/>
                </a:moveTo>
                <a:lnTo>
                  <a:pt x="21600" y="0"/>
                </a:lnTo>
                <a:lnTo>
                  <a:pt x="0" y="0"/>
                </a:lnTo>
                <a:close/>
              </a:path>
            </a:pathLst>
          </a:custGeom>
          <a:noFill/>
          <a:ln w="25400">
            <a:solidFill>
              <a:srgbClr val="83827D"/>
            </a:solidFill>
            <a:miter lim="400000"/>
            <a:headEnd/>
            <a:tailEnd/>
          </a:ln>
        </p:spPr>
        <p:txBody>
          <a:bodyPr lIns="0" tIns="0" rIns="0" bIns="0" anchor="ctr"/>
          <a:lstStyle/>
          <a:p>
            <a:endParaRPr lang="ar-KW"/>
          </a:p>
        </p:txBody>
      </p:sp>
      <p:sp>
        <p:nvSpPr>
          <p:cNvPr id="7" name="Shape 19"/>
          <p:cNvSpPr/>
          <p:nvPr/>
        </p:nvSpPr>
        <p:spPr>
          <a:xfrm>
            <a:off x="279400" y="279400"/>
            <a:ext cx="12446000" cy="9220200"/>
          </a:xfrm>
          <a:prstGeom prst="rect">
            <a:avLst/>
          </a:prstGeom>
          <a:ln w="25400">
            <a:solidFill>
              <a:srgbClr val="83827D"/>
            </a:solidFill>
            <a:miter lim="400000"/>
          </a:ln>
        </p:spPr>
        <p:txBody>
          <a:bodyPr lIns="50800" tIns="50800" rIns="50800" bIns="50800" anchor="ctr"/>
          <a:lstStyle/>
          <a:p>
            <a:pPr algn="ctr" fontAlgn="auto">
              <a:spcBef>
                <a:spcPts val="0"/>
              </a:spcBef>
              <a:spcAft>
                <a:spcPts val="0"/>
              </a:spcAft>
              <a:defRPr/>
            </a:pPr>
            <a:endParaRPr kern="0">
              <a:latin typeface="+mj-lt"/>
              <a:ea typeface="+mj-ea"/>
              <a:cs typeface="+mj-cs"/>
            </a:endParaRPr>
          </a:p>
        </p:txBody>
      </p:sp>
      <p:sp>
        <p:nvSpPr>
          <p:cNvPr id="20" name="Shape 20"/>
          <p:cNvSpPr>
            <a:spLocks noGrp="1"/>
          </p:cNvSpPr>
          <p:nvPr>
            <p:ph type="title"/>
          </p:nvPr>
        </p:nvSpPr>
        <p:spPr>
          <a:xfrm>
            <a:off x="1422400" y="7099300"/>
            <a:ext cx="10845800" cy="1028700"/>
          </a:xfrm>
          <a:prstGeom prst="rect">
            <a:avLst/>
          </a:prstGeom>
        </p:spPr>
        <p:txBody>
          <a:bodyPr anchor="b"/>
          <a:lstStyle>
            <a:lvl1pPr>
              <a:defRPr cap="all">
                <a:solidFill>
                  <a:srgbClr val="DEDEDE"/>
                </a:solidFill>
                <a:latin typeface="+mj-lt"/>
                <a:ea typeface="+mj-ea"/>
                <a:cs typeface="+mj-cs"/>
                <a:sym typeface="Helvetica Neue Bold Condensed"/>
              </a:defRPr>
            </a:lvl1pPr>
          </a:lstStyle>
          <a:p>
            <a:pPr lvl="0"/>
            <a:r>
              <a:rPr/>
              <a:t>Title Text</a:t>
            </a:r>
          </a:p>
        </p:txBody>
      </p:sp>
      <p:sp>
        <p:nvSpPr>
          <p:cNvPr id="21" name="Shape 21"/>
          <p:cNvSpPr>
            <a:spLocks noGrp="1"/>
          </p:cNvSpPr>
          <p:nvPr>
            <p:ph type="body" idx="1"/>
          </p:nvPr>
        </p:nvSpPr>
        <p:spPr>
          <a:xfrm>
            <a:off x="1422400" y="8115300"/>
            <a:ext cx="10845800" cy="749300"/>
          </a:xfrm>
          <a:prstGeom prst="rect">
            <a:avLst/>
          </a:prstGeom>
        </p:spPr>
        <p:txBody>
          <a:bodyPr anchor="t"/>
          <a:lstStyle>
            <a:lvl1pPr marL="0" indent="0">
              <a:lnSpc>
                <a:spcPct val="150000"/>
              </a:lnSpc>
              <a:spcBef>
                <a:spcPts val="0"/>
              </a:spcBef>
              <a:buSzTx/>
              <a:buNone/>
              <a:defRPr sz="4200" cap="all">
                <a:solidFill>
                  <a:srgbClr val="DEDEDE"/>
                </a:solidFill>
                <a:latin typeface="+mj-lt"/>
                <a:ea typeface="+mj-ea"/>
                <a:cs typeface="+mj-cs"/>
                <a:sym typeface="Helvetica Neue Bold Condensed"/>
              </a:defRPr>
            </a:lvl1pPr>
            <a:lvl2pPr marL="0" indent="228600">
              <a:spcBef>
                <a:spcPts val="0"/>
              </a:spcBef>
              <a:buSzTx/>
              <a:buNone/>
              <a:defRPr sz="4500" cap="all">
                <a:solidFill>
                  <a:srgbClr val="DDDDDE"/>
                </a:solidFill>
                <a:latin typeface="+mj-lt"/>
                <a:ea typeface="+mj-ea"/>
                <a:cs typeface="+mj-cs"/>
                <a:sym typeface="Helvetica Neue Bold Condensed"/>
              </a:defRPr>
            </a:lvl2pPr>
            <a:lvl3pPr marL="0" indent="457200">
              <a:spcBef>
                <a:spcPts val="0"/>
              </a:spcBef>
              <a:buSzTx/>
              <a:buNone/>
              <a:defRPr sz="4500" cap="all">
                <a:solidFill>
                  <a:srgbClr val="DDDDDE"/>
                </a:solidFill>
                <a:latin typeface="+mj-lt"/>
                <a:ea typeface="+mj-ea"/>
                <a:cs typeface="+mj-cs"/>
                <a:sym typeface="Helvetica Neue Bold Condensed"/>
              </a:defRPr>
            </a:lvl3pPr>
            <a:lvl4pPr marL="0" indent="685800">
              <a:spcBef>
                <a:spcPts val="0"/>
              </a:spcBef>
              <a:buSzTx/>
              <a:buNone/>
              <a:defRPr sz="4500" cap="all">
                <a:solidFill>
                  <a:srgbClr val="DDDDDE"/>
                </a:solidFill>
                <a:latin typeface="+mj-lt"/>
                <a:ea typeface="+mj-ea"/>
                <a:cs typeface="+mj-cs"/>
                <a:sym typeface="Helvetica Neue Bold Condensed"/>
              </a:defRPr>
            </a:lvl4pPr>
            <a:lvl5pPr marL="0" indent="914400">
              <a:spcBef>
                <a:spcPts val="0"/>
              </a:spcBef>
              <a:buSzTx/>
              <a:buNone/>
              <a:defRPr sz="4500" cap="all">
                <a:solidFill>
                  <a:srgbClr val="DDDDDE"/>
                </a:solidFill>
                <a:latin typeface="+mj-lt"/>
                <a:ea typeface="+mj-ea"/>
                <a:cs typeface="+mj-cs"/>
                <a:sym typeface="Helvetica Neue Bold Condensed"/>
              </a:defRPr>
            </a:lvl5pPr>
          </a:lstStyle>
          <a:p>
            <a:pPr lvl="0"/>
            <a:r>
              <a:rPr/>
              <a:t>Body Level One</a:t>
            </a:r>
          </a:p>
          <a:p>
            <a:pPr lvl="1"/>
            <a:r>
              <a:rPr/>
              <a:t>Body Level Two</a:t>
            </a:r>
          </a:p>
          <a:p>
            <a:pPr lvl="2"/>
            <a:r>
              <a:rPr/>
              <a:t>Body Level Three</a:t>
            </a:r>
          </a:p>
          <a:p>
            <a:pPr lvl="3"/>
            <a:r>
              <a:rPr/>
              <a:t>Body Level Four</a:t>
            </a:r>
          </a:p>
          <a:p>
            <a:pPr lvl="4"/>
            <a:r>
              <a:rPr/>
              <a:t>Body Level Five</a:t>
            </a:r>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type="tx">
  <p:cSld name="Title - Center">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3" name="Shape 23"/>
          <p:cNvSpPr>
            <a:spLocks noGrp="1"/>
          </p:cNvSpPr>
          <p:nvPr>
            <p:ph type="title"/>
          </p:nvPr>
        </p:nvSpPr>
        <p:spPr>
          <a:xfrm>
            <a:off x="1231900" y="3568700"/>
            <a:ext cx="10541000" cy="2628900"/>
          </a:xfrm>
          <a:prstGeom prst="rect">
            <a:avLst/>
          </a:prstGeom>
        </p:spPr>
        <p:txBody>
          <a:bodyPr/>
          <a:lstStyle>
            <a:lvl1pPr>
              <a:defRPr cap="all">
                <a:solidFill>
                  <a:srgbClr val="DEDEDE"/>
                </a:solidFill>
                <a:latin typeface="+mj-lt"/>
                <a:ea typeface="+mj-ea"/>
                <a:cs typeface="+mj-cs"/>
                <a:sym typeface="Helvetica Neue Bold Condensed"/>
              </a:defRPr>
            </a:lvl1pPr>
          </a:lstStyle>
          <a:p>
            <a:pPr lvl="0"/>
            <a:r>
              <a:rPr/>
              <a:t>Title Text</a:t>
            </a:r>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type="tx">
  <p:cSld name="Photo - Vertical">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5" name="Shape 25"/>
          <p:cNvSpPr>
            <a:spLocks noGrp="1"/>
          </p:cNvSpPr>
          <p:nvPr>
            <p:ph type="title"/>
          </p:nvPr>
        </p:nvSpPr>
        <p:spPr>
          <a:xfrm>
            <a:off x="1041400" y="1295400"/>
            <a:ext cx="5334000" cy="3924300"/>
          </a:xfrm>
          <a:prstGeom prst="rect">
            <a:avLst/>
          </a:prstGeom>
        </p:spPr>
        <p:txBody>
          <a:bodyPr anchor="b"/>
          <a:lstStyle>
            <a:lvl1pPr>
              <a:defRPr sz="6500" cap="all">
                <a:solidFill>
                  <a:srgbClr val="DEDEDE"/>
                </a:solidFill>
                <a:latin typeface="+mj-lt"/>
                <a:ea typeface="+mj-ea"/>
                <a:cs typeface="+mj-cs"/>
                <a:sym typeface="Helvetica Neue Bold Condensed"/>
              </a:defRPr>
            </a:lvl1pPr>
          </a:lstStyle>
          <a:p>
            <a:pPr lvl="0"/>
            <a:r>
              <a:rPr/>
              <a:t>Title Text</a:t>
            </a:r>
          </a:p>
        </p:txBody>
      </p:sp>
      <p:sp>
        <p:nvSpPr>
          <p:cNvPr id="26" name="Shape 26"/>
          <p:cNvSpPr>
            <a:spLocks noGrp="1"/>
          </p:cNvSpPr>
          <p:nvPr>
            <p:ph type="body" idx="1"/>
          </p:nvPr>
        </p:nvSpPr>
        <p:spPr>
          <a:xfrm>
            <a:off x="1041400" y="5207000"/>
            <a:ext cx="5334000" cy="3225800"/>
          </a:xfrm>
          <a:prstGeom prst="rect">
            <a:avLst/>
          </a:prstGeom>
        </p:spPr>
        <p:txBody>
          <a:bodyPr anchor="t"/>
          <a:lstStyle>
            <a:lvl1pPr marL="0" indent="0">
              <a:spcBef>
                <a:spcPts val="0"/>
              </a:spcBef>
              <a:buSzTx/>
              <a:buNone/>
              <a:defRPr cap="all">
                <a:solidFill>
                  <a:srgbClr val="558AAB"/>
                </a:solidFill>
                <a:latin typeface="+mj-lt"/>
                <a:ea typeface="+mj-ea"/>
                <a:cs typeface="+mj-cs"/>
                <a:sym typeface="Helvetica Neue Bold Condensed"/>
              </a:defRPr>
            </a:lvl1pPr>
            <a:lvl2pPr marL="0" indent="228600">
              <a:spcBef>
                <a:spcPts val="0"/>
              </a:spcBef>
              <a:buSzTx/>
              <a:buNone/>
              <a:defRPr cap="all">
                <a:solidFill>
                  <a:srgbClr val="558AAB"/>
                </a:solidFill>
                <a:latin typeface="+mj-lt"/>
                <a:ea typeface="+mj-ea"/>
                <a:cs typeface="+mj-cs"/>
                <a:sym typeface="Helvetica Neue Bold Condensed"/>
              </a:defRPr>
            </a:lvl2pPr>
            <a:lvl3pPr marL="0" indent="457200">
              <a:spcBef>
                <a:spcPts val="0"/>
              </a:spcBef>
              <a:buSzTx/>
              <a:buNone/>
              <a:defRPr cap="all">
                <a:solidFill>
                  <a:srgbClr val="558AAB"/>
                </a:solidFill>
                <a:latin typeface="+mj-lt"/>
                <a:ea typeface="+mj-ea"/>
                <a:cs typeface="+mj-cs"/>
                <a:sym typeface="Helvetica Neue Bold Condensed"/>
              </a:defRPr>
            </a:lvl3pPr>
            <a:lvl4pPr marL="0" indent="685800">
              <a:spcBef>
                <a:spcPts val="0"/>
              </a:spcBef>
              <a:buSzTx/>
              <a:buNone/>
              <a:defRPr cap="all">
                <a:solidFill>
                  <a:srgbClr val="558AAB"/>
                </a:solidFill>
                <a:latin typeface="+mj-lt"/>
                <a:ea typeface="+mj-ea"/>
                <a:cs typeface="+mj-cs"/>
                <a:sym typeface="Helvetica Neue Bold Condensed"/>
              </a:defRPr>
            </a:lvl4pPr>
            <a:lvl5pPr marL="0" indent="914400">
              <a:spcBef>
                <a:spcPts val="0"/>
              </a:spcBef>
              <a:buSzTx/>
              <a:buNone/>
              <a:defRPr cap="all">
                <a:solidFill>
                  <a:srgbClr val="558AAB"/>
                </a:solidFill>
                <a:latin typeface="+mj-lt"/>
                <a:ea typeface="+mj-ea"/>
                <a:cs typeface="+mj-cs"/>
                <a:sym typeface="Helvetica Neue Bold Condensed"/>
              </a:defRPr>
            </a:lvl5pPr>
          </a:lstStyle>
          <a:p>
            <a:pPr lvl="0"/>
            <a:r>
              <a:rPr/>
              <a:t>Body Level One</a:t>
            </a:r>
          </a:p>
          <a:p>
            <a:pPr lvl="1"/>
            <a:r>
              <a:rPr/>
              <a:t>Body Level Two</a:t>
            </a:r>
          </a:p>
          <a:p>
            <a:pPr lvl="2"/>
            <a:r>
              <a:rPr/>
              <a:t>Body Level Three</a:t>
            </a:r>
          </a:p>
          <a:p>
            <a:pPr lvl="3"/>
            <a:r>
              <a:rPr/>
              <a:t>Body Level Four</a:t>
            </a:r>
          </a:p>
          <a:p>
            <a:pPr lvl="4"/>
            <a:r>
              <a:rPr/>
              <a:t>Body Level Five</a:t>
            </a:r>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type="tx">
  <p:cSld name="Title - Top">
    <p:spTree>
      <p:nvGrpSpPr>
        <p:cNvPr id="1" name=""/>
        <p:cNvGrpSpPr/>
        <p:nvPr/>
      </p:nvGrpSpPr>
      <p:grpSpPr>
        <a:xfrm>
          <a:off x="0" y="0"/>
          <a:ext cx="0" cy="0"/>
          <a:chOff x="0" y="0"/>
          <a:chExt cx="0" cy="0"/>
        </a:xfrm>
      </p:grpSpPr>
      <p:sp>
        <p:nvSpPr>
          <p:cNvPr id="28" name="Shape 28"/>
          <p:cNvSpPr>
            <a:spLocks noGrp="1"/>
          </p:cNvSpPr>
          <p:nvPr>
            <p:ph type="title"/>
          </p:nvPr>
        </p:nvSpPr>
        <p:spPr>
          <a:prstGeom prst="rect">
            <a:avLst/>
          </a:prstGeom>
        </p:spPr>
        <p:txBody>
          <a:bodyPr/>
          <a:lstStyle/>
          <a:p>
            <a:pPr lvl="0"/>
            <a:r>
              <a:rPr/>
              <a:t>Title Text</a:t>
            </a:r>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type="tx">
  <p:cSld name="Title &amp; Bullets">
    <p:spTree>
      <p:nvGrpSpPr>
        <p:cNvPr id="1" name=""/>
        <p:cNvGrpSpPr/>
        <p:nvPr/>
      </p:nvGrpSpPr>
      <p:grpSpPr>
        <a:xfrm>
          <a:off x="0" y="0"/>
          <a:ext cx="0" cy="0"/>
          <a:chOff x="0" y="0"/>
          <a:chExt cx="0" cy="0"/>
        </a:xfrm>
      </p:grpSpPr>
      <p:sp>
        <p:nvSpPr>
          <p:cNvPr id="30" name="Shape 30"/>
          <p:cNvSpPr>
            <a:spLocks noGrp="1"/>
          </p:cNvSpPr>
          <p:nvPr>
            <p:ph type="title"/>
          </p:nvPr>
        </p:nvSpPr>
        <p:spPr>
          <a:prstGeom prst="rect">
            <a:avLst/>
          </a:prstGeom>
        </p:spPr>
        <p:txBody>
          <a:bodyPr/>
          <a:lstStyle/>
          <a:p>
            <a:pPr lvl="0"/>
            <a:r>
              <a:rPr/>
              <a:t>Title Text</a:t>
            </a:r>
          </a:p>
        </p:txBody>
      </p:sp>
      <p:sp>
        <p:nvSpPr>
          <p:cNvPr id="31" name="Shape 31"/>
          <p:cNvSpPr>
            <a:spLocks noGrp="1"/>
          </p:cNvSpPr>
          <p:nvPr>
            <p:ph type="body" idx="1"/>
          </p:nvPr>
        </p:nvSpPr>
        <p:spPr>
          <a:prstGeom prst="rect">
            <a:avLst/>
          </a:prstGeom>
        </p:spPr>
        <p:txBody>
          <a:bodyPr/>
          <a:lstStyle>
            <a:lvl1pPr>
              <a:buBlip>
                <a:blip r:embed="rId2"/>
              </a:buBlip>
            </a:lvl1pPr>
            <a:lvl2pPr>
              <a:buBlip>
                <a:blip r:embed="rId2"/>
              </a:buBlip>
            </a:lvl2pPr>
            <a:lvl3pPr>
              <a:buBlip>
                <a:blip r:embed="rId2"/>
              </a:buBlip>
            </a:lvl3pPr>
            <a:lvl4pPr>
              <a:buBlip>
                <a:blip r:embed="rId2"/>
              </a:buBlip>
            </a:lvl4pPr>
            <a:lvl5pPr>
              <a:buBlip>
                <a:blip r:embed="rId2"/>
              </a:buBlip>
            </a:lvl5pPr>
          </a:lstStyle>
          <a:p>
            <a:pPr lvl="0"/>
            <a:r>
              <a:rPr/>
              <a:t>Body Level One</a:t>
            </a:r>
          </a:p>
          <a:p>
            <a:pPr lvl="1"/>
            <a:r>
              <a:rPr/>
              <a:t>Body Level Two</a:t>
            </a:r>
          </a:p>
          <a:p>
            <a:pPr lvl="2"/>
            <a:r>
              <a:rPr/>
              <a:t>Body Level Three</a:t>
            </a:r>
          </a:p>
          <a:p>
            <a:pPr lvl="3"/>
            <a:r>
              <a:rPr/>
              <a:t>Body Level Four</a:t>
            </a:r>
          </a:p>
          <a:p>
            <a:pPr lvl="4"/>
            <a:r>
              <a:rPr/>
              <a:t>Body Level Five</a:t>
            </a:r>
          </a:p>
        </p:txBody>
      </p:sp>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type="tx">
  <p:cSld name="Title, Bullets &amp; Photo">
    <p:spTree>
      <p:nvGrpSpPr>
        <p:cNvPr id="1" name=""/>
        <p:cNvGrpSpPr/>
        <p:nvPr/>
      </p:nvGrpSpPr>
      <p:grpSpPr>
        <a:xfrm>
          <a:off x="0" y="0"/>
          <a:ext cx="0" cy="0"/>
          <a:chOff x="0" y="0"/>
          <a:chExt cx="0" cy="0"/>
        </a:xfrm>
      </p:grpSpPr>
      <p:sp>
        <p:nvSpPr>
          <p:cNvPr id="33" name="Shape 33"/>
          <p:cNvSpPr>
            <a:spLocks noGrp="1"/>
          </p:cNvSpPr>
          <p:nvPr>
            <p:ph type="title"/>
          </p:nvPr>
        </p:nvSpPr>
        <p:spPr>
          <a:prstGeom prst="rect">
            <a:avLst/>
          </a:prstGeom>
        </p:spPr>
        <p:txBody>
          <a:bodyPr/>
          <a:lstStyle/>
          <a:p>
            <a:pPr lvl="0"/>
            <a:r>
              <a:rPr/>
              <a:t>Title Text</a:t>
            </a:r>
          </a:p>
        </p:txBody>
      </p:sp>
      <p:sp>
        <p:nvSpPr>
          <p:cNvPr id="34" name="Shape 34"/>
          <p:cNvSpPr>
            <a:spLocks noGrp="1"/>
          </p:cNvSpPr>
          <p:nvPr>
            <p:ph type="body" idx="1"/>
          </p:nvPr>
        </p:nvSpPr>
        <p:spPr>
          <a:xfrm>
            <a:off x="1041400" y="2768600"/>
            <a:ext cx="5334000" cy="5715000"/>
          </a:xfrm>
          <a:prstGeom prst="rect">
            <a:avLst/>
          </a:prstGeom>
        </p:spPr>
        <p:txBody>
          <a:bodyPr/>
          <a:lstStyle>
            <a:lvl1pPr marL="381000" indent="-381000">
              <a:spcBef>
                <a:spcPts val="2800"/>
              </a:spcBef>
              <a:buBlip>
                <a:blip r:embed="rId2"/>
              </a:buBlip>
              <a:defRPr sz="3000"/>
            </a:lvl1pPr>
            <a:lvl2pPr marL="762000" indent="-381000">
              <a:spcBef>
                <a:spcPts val="2800"/>
              </a:spcBef>
              <a:buBlip>
                <a:blip r:embed="rId2"/>
              </a:buBlip>
              <a:defRPr sz="3000"/>
            </a:lvl2pPr>
            <a:lvl3pPr marL="1143000" indent="-381000">
              <a:spcBef>
                <a:spcPts val="2800"/>
              </a:spcBef>
              <a:buBlip>
                <a:blip r:embed="rId2"/>
              </a:buBlip>
              <a:defRPr sz="3000"/>
            </a:lvl3pPr>
            <a:lvl4pPr marL="1524000" indent="-381000">
              <a:spcBef>
                <a:spcPts val="2800"/>
              </a:spcBef>
              <a:buBlip>
                <a:blip r:embed="rId2"/>
              </a:buBlip>
              <a:defRPr sz="3000"/>
            </a:lvl4pPr>
            <a:lvl5pPr marL="1905000" indent="-381000">
              <a:spcBef>
                <a:spcPts val="2800"/>
              </a:spcBef>
              <a:buBlip>
                <a:blip r:embed="rId2"/>
              </a:buBlip>
              <a:defRPr sz="3000"/>
            </a:lvl5pPr>
          </a:lstStyle>
          <a:p>
            <a:pPr lvl="0"/>
            <a:r>
              <a:rPr/>
              <a:t>Body Level One</a:t>
            </a:r>
          </a:p>
          <a:p>
            <a:pPr lvl="1"/>
            <a:r>
              <a:rPr/>
              <a:t>Body Level Two</a:t>
            </a:r>
          </a:p>
          <a:p>
            <a:pPr lvl="2"/>
            <a:r>
              <a:rPr/>
              <a:t>Body Level Three</a:t>
            </a:r>
          </a:p>
          <a:p>
            <a:pPr lvl="3"/>
            <a:r>
              <a:rPr/>
              <a:t>Body Level Four</a:t>
            </a:r>
          </a:p>
          <a:p>
            <a:pPr lvl="4"/>
            <a:r>
              <a:rPr/>
              <a:t>Body Level Five</a:t>
            </a:r>
          </a:p>
        </p:txBody>
      </p:sp>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type="tx">
  <p:cSld name="Bullets">
    <p:spTree>
      <p:nvGrpSpPr>
        <p:cNvPr id="1" name=""/>
        <p:cNvGrpSpPr/>
        <p:nvPr/>
      </p:nvGrpSpPr>
      <p:grpSpPr>
        <a:xfrm>
          <a:off x="0" y="0"/>
          <a:ext cx="0" cy="0"/>
          <a:chOff x="0" y="0"/>
          <a:chExt cx="0" cy="0"/>
        </a:xfrm>
      </p:grpSpPr>
      <p:sp>
        <p:nvSpPr>
          <p:cNvPr id="36" name="Shape 36"/>
          <p:cNvSpPr>
            <a:spLocks noGrp="1"/>
          </p:cNvSpPr>
          <p:nvPr>
            <p:ph type="body" idx="1"/>
          </p:nvPr>
        </p:nvSpPr>
        <p:spPr>
          <a:xfrm>
            <a:off x="1041400" y="1473200"/>
            <a:ext cx="10922000" cy="6807200"/>
          </a:xfrm>
          <a:prstGeom prst="rect">
            <a:avLst/>
          </a:prstGeom>
        </p:spPr>
        <p:txBody>
          <a:bodyPr/>
          <a:lstStyle>
            <a:lvl1pPr>
              <a:buBlip>
                <a:blip r:embed="rId2"/>
              </a:buBlip>
            </a:lvl1pPr>
            <a:lvl2pPr>
              <a:buBlip>
                <a:blip r:embed="rId2"/>
              </a:buBlip>
            </a:lvl2pPr>
            <a:lvl3pPr>
              <a:buBlip>
                <a:blip r:embed="rId2"/>
              </a:buBlip>
            </a:lvl3pPr>
            <a:lvl4pPr>
              <a:buBlip>
                <a:blip r:embed="rId2"/>
              </a:buBlip>
            </a:lvl4pPr>
            <a:lvl5pPr>
              <a:buBlip>
                <a:blip r:embed="rId2"/>
              </a:buBlip>
            </a:lvl5pPr>
          </a:lstStyle>
          <a:p>
            <a:pPr lvl="0"/>
            <a:r>
              <a:rPr/>
              <a:t>Body Level One</a:t>
            </a:r>
          </a:p>
          <a:p>
            <a:pPr lvl="1"/>
            <a:r>
              <a:rPr/>
              <a:t>Body Level Two</a:t>
            </a:r>
          </a:p>
          <a:p>
            <a:pPr lvl="2"/>
            <a:r>
              <a:rPr/>
              <a:t>Body Level Three</a:t>
            </a:r>
          </a:p>
          <a:p>
            <a:pPr lvl="3"/>
            <a:r>
              <a:rPr/>
              <a:t>Body Level Four</a:t>
            </a:r>
          </a:p>
          <a:p>
            <a:pPr lvl="4"/>
            <a:r>
              <a:rPr/>
              <a:t>Body Level Five</a:t>
            </a:r>
          </a:p>
        </p:txBody>
      </p:sp>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tx">
  <p:cSld name="Photo - 3 Up">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4" name="Shape 38"/>
          <p:cNvSpPr>
            <a:spLocks/>
          </p:cNvSpPr>
          <p:nvPr/>
        </p:nvSpPr>
        <p:spPr bwMode="auto">
          <a:xfrm>
            <a:off x="277813" y="8356600"/>
            <a:ext cx="12460287" cy="0"/>
          </a:xfrm>
          <a:custGeom>
            <a:avLst/>
            <a:gdLst>
              <a:gd name="T0" fmla="*/ 6229752 w 21600"/>
              <a:gd name="T1" fmla="*/ 6229752 w 21600"/>
              <a:gd name="T2" fmla="*/ 6229752 w 21600"/>
              <a:gd name="T3" fmla="*/ 6229752 w 21600"/>
              <a:gd name="T4" fmla="*/ 0 60000 65536"/>
              <a:gd name="T5" fmla="*/ 5898240 60000 65536"/>
              <a:gd name="T6" fmla="*/ 11796480 60000 65536"/>
              <a:gd name="T7" fmla="*/ 17694720 60000 65536"/>
              <a:gd name="T8" fmla="*/ 0 w 21600"/>
              <a:gd name="T9" fmla="*/ 21600 w 21600"/>
            </a:gdLst>
            <a:ahLst/>
            <a:cxnLst>
              <a:cxn ang="T4">
                <a:pos x="T0" y="0"/>
              </a:cxn>
              <a:cxn ang="T5">
                <a:pos x="T1" y="0"/>
              </a:cxn>
              <a:cxn ang="T6">
                <a:pos x="T2" y="0"/>
              </a:cxn>
              <a:cxn ang="T7">
                <a:pos x="T3" y="0"/>
              </a:cxn>
            </a:cxnLst>
            <a:rect l="T8" t="0" r="T9" b="0"/>
            <a:pathLst>
              <a:path w="21600" extrusionOk="0">
                <a:moveTo>
                  <a:pt x="0" y="0"/>
                </a:moveTo>
                <a:lnTo>
                  <a:pt x="21600" y="0"/>
                </a:lnTo>
                <a:lnTo>
                  <a:pt x="0" y="0"/>
                </a:lnTo>
                <a:close/>
              </a:path>
            </a:pathLst>
          </a:custGeom>
          <a:noFill/>
          <a:ln w="25400">
            <a:solidFill>
              <a:srgbClr val="83827D"/>
            </a:solidFill>
            <a:miter lim="400000"/>
            <a:headEnd/>
            <a:tailEnd/>
          </a:ln>
        </p:spPr>
        <p:txBody>
          <a:bodyPr lIns="0" tIns="0" rIns="0" bIns="0" anchor="ctr"/>
          <a:lstStyle/>
          <a:p>
            <a:endParaRPr lang="ar-KW"/>
          </a:p>
        </p:txBody>
      </p:sp>
      <p:sp>
        <p:nvSpPr>
          <p:cNvPr id="5" name="Shape 39"/>
          <p:cNvSpPr/>
          <p:nvPr/>
        </p:nvSpPr>
        <p:spPr>
          <a:xfrm>
            <a:off x="279400" y="279400"/>
            <a:ext cx="12446000" cy="9220200"/>
          </a:xfrm>
          <a:prstGeom prst="rect">
            <a:avLst/>
          </a:prstGeom>
          <a:ln w="25400">
            <a:solidFill>
              <a:srgbClr val="83827D"/>
            </a:solidFill>
            <a:miter lim="400000"/>
          </a:ln>
        </p:spPr>
        <p:txBody>
          <a:bodyPr lIns="50800" tIns="50800" rIns="50800" bIns="50800" anchor="ctr"/>
          <a:lstStyle/>
          <a:p>
            <a:pPr algn="ctr" fontAlgn="auto">
              <a:spcBef>
                <a:spcPts val="0"/>
              </a:spcBef>
              <a:spcAft>
                <a:spcPts val="0"/>
              </a:spcAft>
              <a:defRPr/>
            </a:pPr>
            <a:endParaRPr kern="0">
              <a:latin typeface="+mj-lt"/>
              <a:ea typeface="+mj-ea"/>
              <a:cs typeface="+mj-cs"/>
            </a:endParaRPr>
          </a:p>
        </p:txBody>
      </p:sp>
      <p:sp>
        <p:nvSpPr>
          <p:cNvPr id="40" name="Shape 40"/>
          <p:cNvSpPr>
            <a:spLocks noGrp="1"/>
          </p:cNvSpPr>
          <p:nvPr>
            <p:ph type="title"/>
          </p:nvPr>
        </p:nvSpPr>
        <p:spPr>
          <a:xfrm>
            <a:off x="368300" y="8369300"/>
            <a:ext cx="10845800" cy="660400"/>
          </a:xfrm>
          <a:prstGeom prst="rect">
            <a:avLst/>
          </a:prstGeom>
        </p:spPr>
        <p:txBody>
          <a:bodyPr anchor="b"/>
          <a:lstStyle>
            <a:lvl1pPr>
              <a:lnSpc>
                <a:spcPct val="150000"/>
              </a:lnSpc>
              <a:defRPr sz="4200" cap="all">
                <a:solidFill>
                  <a:srgbClr val="DEDEDE"/>
                </a:solidFill>
                <a:latin typeface="+mj-lt"/>
                <a:ea typeface="+mj-ea"/>
                <a:cs typeface="+mj-cs"/>
                <a:sym typeface="Helvetica Neue Bold Condensed"/>
              </a:defRPr>
            </a:lvl1pPr>
          </a:lstStyle>
          <a:p>
            <a:pPr lvl="0"/>
            <a:r>
              <a:rPr/>
              <a:t>Title Text</a:t>
            </a:r>
          </a:p>
        </p:txBody>
      </p:sp>
      <p:sp>
        <p:nvSpPr>
          <p:cNvPr id="41" name="Shape 41"/>
          <p:cNvSpPr>
            <a:spLocks noGrp="1"/>
          </p:cNvSpPr>
          <p:nvPr>
            <p:ph type="body" idx="1"/>
          </p:nvPr>
        </p:nvSpPr>
        <p:spPr>
          <a:xfrm>
            <a:off x="368300" y="9017000"/>
            <a:ext cx="10845800" cy="431800"/>
          </a:xfrm>
          <a:prstGeom prst="rect">
            <a:avLst/>
          </a:prstGeom>
        </p:spPr>
        <p:txBody>
          <a:bodyPr anchor="t"/>
          <a:lstStyle>
            <a:lvl1pPr marL="0" indent="0">
              <a:spcBef>
                <a:spcPts val="0"/>
              </a:spcBef>
              <a:buSzTx/>
              <a:buNone/>
              <a:defRPr sz="2400" cap="all">
                <a:solidFill>
                  <a:srgbClr val="558AAB"/>
                </a:solidFill>
                <a:latin typeface="+mj-lt"/>
                <a:ea typeface="+mj-ea"/>
                <a:cs typeface="+mj-cs"/>
                <a:sym typeface="Helvetica Neue Bold Condensed"/>
              </a:defRPr>
            </a:lvl1pPr>
            <a:lvl2pPr marL="0" indent="228600">
              <a:spcBef>
                <a:spcPts val="0"/>
              </a:spcBef>
              <a:buSzTx/>
              <a:buNone/>
              <a:defRPr sz="2400" cap="all">
                <a:solidFill>
                  <a:srgbClr val="558AAB"/>
                </a:solidFill>
                <a:latin typeface="+mj-lt"/>
                <a:ea typeface="+mj-ea"/>
                <a:cs typeface="+mj-cs"/>
                <a:sym typeface="Helvetica Neue Bold Condensed"/>
              </a:defRPr>
            </a:lvl2pPr>
            <a:lvl3pPr marL="0" indent="457200">
              <a:spcBef>
                <a:spcPts val="0"/>
              </a:spcBef>
              <a:buSzTx/>
              <a:buNone/>
              <a:defRPr sz="2400" cap="all">
                <a:solidFill>
                  <a:srgbClr val="558AAB"/>
                </a:solidFill>
                <a:latin typeface="+mj-lt"/>
                <a:ea typeface="+mj-ea"/>
                <a:cs typeface="+mj-cs"/>
                <a:sym typeface="Helvetica Neue Bold Condensed"/>
              </a:defRPr>
            </a:lvl3pPr>
            <a:lvl4pPr marL="0" indent="685800">
              <a:spcBef>
                <a:spcPts val="0"/>
              </a:spcBef>
              <a:buSzTx/>
              <a:buNone/>
              <a:defRPr sz="2400" cap="all">
                <a:solidFill>
                  <a:srgbClr val="558AAB"/>
                </a:solidFill>
                <a:latin typeface="+mj-lt"/>
                <a:ea typeface="+mj-ea"/>
                <a:cs typeface="+mj-cs"/>
                <a:sym typeface="Helvetica Neue Bold Condensed"/>
              </a:defRPr>
            </a:lvl4pPr>
            <a:lvl5pPr marL="0" indent="914400">
              <a:spcBef>
                <a:spcPts val="0"/>
              </a:spcBef>
              <a:buSzTx/>
              <a:buNone/>
              <a:defRPr sz="2400" cap="all">
                <a:solidFill>
                  <a:srgbClr val="558AAB"/>
                </a:solidFill>
                <a:latin typeface="+mj-lt"/>
                <a:ea typeface="+mj-ea"/>
                <a:cs typeface="+mj-cs"/>
                <a:sym typeface="Helvetica Neue Bold Condensed"/>
              </a:defRPr>
            </a:lvl5pPr>
          </a:lstStyle>
          <a:p>
            <a:pPr lvl="0"/>
            <a:r>
              <a:rPr/>
              <a:t>Body Level One</a:t>
            </a:r>
          </a:p>
          <a:p>
            <a:pPr lvl="1"/>
            <a:r>
              <a:rPr/>
              <a:t>Body Level Two</a:t>
            </a:r>
          </a:p>
          <a:p>
            <a:pPr lvl="2"/>
            <a:r>
              <a:rPr/>
              <a:t>Body Level Three</a:t>
            </a:r>
          </a:p>
          <a:p>
            <a:pPr lvl="3"/>
            <a:r>
              <a:rPr/>
              <a:t>Body Level Four</a:t>
            </a:r>
          </a:p>
          <a:p>
            <a:pPr lvl="4"/>
            <a:r>
              <a:rPr/>
              <a:t>Body Level Five</a:t>
            </a:r>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4"/>
          <a:srcRect/>
          <a:stretch>
            <a:fillRect/>
          </a:stretch>
        </a:blipFill>
        <a:effectLst/>
      </p:bgPr>
    </p:bg>
    <p:spTree>
      <p:nvGrpSpPr>
        <p:cNvPr id="1" name=""/>
        <p:cNvGrpSpPr/>
        <p:nvPr/>
      </p:nvGrpSpPr>
      <p:grpSpPr>
        <a:xfrm>
          <a:off x="0" y="0"/>
          <a:ext cx="0" cy="0"/>
          <a:chOff x="0" y="0"/>
          <a:chExt cx="0" cy="0"/>
        </a:xfrm>
      </p:grpSpPr>
      <p:sp>
        <p:nvSpPr>
          <p:cNvPr id="2" name="Shape 2"/>
          <p:cNvSpPr/>
          <p:nvPr/>
        </p:nvSpPr>
        <p:spPr>
          <a:xfrm>
            <a:off x="279400" y="279400"/>
            <a:ext cx="12446000" cy="9220200"/>
          </a:xfrm>
          <a:prstGeom prst="rect">
            <a:avLst/>
          </a:prstGeom>
          <a:ln w="25400">
            <a:solidFill>
              <a:srgbClr val="83827D"/>
            </a:solidFill>
            <a:miter lim="400000"/>
          </a:ln>
        </p:spPr>
        <p:txBody>
          <a:bodyPr lIns="50800" tIns="50800" rIns="50800" bIns="50800" anchor="ctr"/>
          <a:lstStyle/>
          <a:p>
            <a:pPr algn="ctr" fontAlgn="auto">
              <a:spcBef>
                <a:spcPts val="0"/>
              </a:spcBef>
              <a:spcAft>
                <a:spcPts val="0"/>
              </a:spcAft>
              <a:defRPr/>
            </a:pPr>
            <a:endParaRPr kern="0">
              <a:latin typeface="+mj-lt"/>
              <a:ea typeface="+mj-ea"/>
              <a:cs typeface="+mj-cs"/>
            </a:endParaRPr>
          </a:p>
        </p:txBody>
      </p:sp>
      <p:sp>
        <p:nvSpPr>
          <p:cNvPr id="1027" name="Shape 3"/>
          <p:cNvSpPr>
            <a:spLocks noGrp="1"/>
          </p:cNvSpPr>
          <p:nvPr>
            <p:ph type="title"/>
          </p:nvPr>
        </p:nvSpPr>
        <p:spPr bwMode="auto">
          <a:xfrm>
            <a:off x="1041400" y="266700"/>
            <a:ext cx="10922000" cy="2438400"/>
          </a:xfrm>
          <a:prstGeom prst="rect">
            <a:avLst/>
          </a:prstGeom>
          <a:noFill/>
          <a:ln w="12700">
            <a:noFill/>
            <a:miter lim="400000"/>
            <a:headEnd/>
            <a:tailEnd/>
          </a:ln>
        </p:spPr>
        <p:txBody>
          <a:bodyPr vert="horz" wrap="square" lIns="0" tIns="0" rIns="0" bIns="0" numCol="1" anchor="ctr" anchorCtr="0" compatLnSpc="1">
            <a:prstTxWarp prst="textNoShape">
              <a:avLst/>
            </a:prstTxWarp>
          </a:bodyPr>
          <a:lstStyle/>
          <a:p>
            <a:pPr lvl="0"/>
            <a:r>
              <a:rPr lang="en-US" smtClean="0">
                <a:sym typeface="Helvetica Neue Light"/>
              </a:rPr>
              <a:t>Title Text</a:t>
            </a:r>
          </a:p>
        </p:txBody>
      </p:sp>
      <p:sp>
        <p:nvSpPr>
          <p:cNvPr id="1028" name="Shape 4"/>
          <p:cNvSpPr>
            <a:spLocks noGrp="1"/>
          </p:cNvSpPr>
          <p:nvPr>
            <p:ph type="body" idx="1"/>
          </p:nvPr>
        </p:nvSpPr>
        <p:spPr bwMode="auto">
          <a:xfrm>
            <a:off x="1041400" y="2768600"/>
            <a:ext cx="10922000" cy="5715000"/>
          </a:xfrm>
          <a:prstGeom prst="rect">
            <a:avLst/>
          </a:prstGeom>
          <a:noFill/>
          <a:ln w="12700">
            <a:noFill/>
            <a:miter lim="400000"/>
            <a:headEnd/>
            <a:tailEnd/>
          </a:ln>
        </p:spPr>
        <p:txBody>
          <a:bodyPr vert="horz" wrap="square" lIns="0" tIns="0" rIns="0" bIns="0" numCol="1" anchor="ctr" anchorCtr="0" compatLnSpc="1">
            <a:prstTxWarp prst="textNoShape">
              <a:avLst/>
            </a:prstTxWarp>
          </a:bodyPr>
          <a:lstStyle/>
          <a:p>
            <a:pPr lvl="0"/>
            <a:r>
              <a:rPr lang="en-US" smtClean="0">
                <a:sym typeface="Helvetica Neue"/>
              </a:rPr>
              <a:t>Body Level One</a:t>
            </a:r>
          </a:p>
          <a:p>
            <a:pPr lvl="1"/>
            <a:r>
              <a:rPr lang="en-US" smtClean="0">
                <a:sym typeface="Helvetica Neue"/>
              </a:rPr>
              <a:t>Body Level Two</a:t>
            </a:r>
          </a:p>
          <a:p>
            <a:pPr lvl="2"/>
            <a:r>
              <a:rPr lang="en-US" smtClean="0">
                <a:sym typeface="Helvetica Neue"/>
              </a:rPr>
              <a:t>Body Level Three</a:t>
            </a:r>
          </a:p>
          <a:p>
            <a:pPr lvl="3"/>
            <a:r>
              <a:rPr lang="en-US" smtClean="0">
                <a:sym typeface="Helvetica Neue"/>
              </a:rPr>
              <a:t>Body Level Four</a:t>
            </a:r>
          </a:p>
          <a:p>
            <a:pPr lvl="4"/>
            <a:r>
              <a:rPr lang="en-US" smtClean="0">
                <a:sym typeface="Helvetica Neue"/>
              </a:rPr>
              <a:t>Body Level Five</a:t>
            </a:r>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0" r:id="rId5"/>
    <p:sldLayoutId id="2147483659" r:id="rId6"/>
    <p:sldLayoutId id="2147483658" r:id="rId7"/>
    <p:sldLayoutId id="2147483657" r:id="rId8"/>
    <p:sldLayoutId id="2147483665" r:id="rId9"/>
    <p:sldLayoutId id="2147483656" r:id="rId10"/>
    <p:sldLayoutId id="2147483655" r:id="rId11"/>
    <p:sldLayoutId id="2147483654" r:id="rId12"/>
  </p:sldLayoutIdLst>
  <p:transition spd="med"/>
  <p:txStyles>
    <p:titleStyle>
      <a:lvl1pPr algn="ctr" defTabSz="584200" rtl="0" eaLnBrk="0" fontAlgn="base" hangingPunct="0">
        <a:lnSpc>
          <a:spcPct val="90000"/>
        </a:lnSpc>
        <a:spcBef>
          <a:spcPct val="0"/>
        </a:spcBef>
        <a:spcAft>
          <a:spcPct val="0"/>
        </a:spcAft>
        <a:defRPr sz="7200">
          <a:solidFill>
            <a:srgbClr val="558AAB"/>
          </a:solidFill>
          <a:latin typeface="+mn-lt"/>
          <a:ea typeface="+mn-ea"/>
          <a:cs typeface="+mn-cs"/>
          <a:sym typeface="Helvetica Neue Light"/>
        </a:defRPr>
      </a:lvl1pPr>
      <a:lvl2pPr algn="ctr" defTabSz="584200" rtl="0" eaLnBrk="0" fontAlgn="base" hangingPunct="0">
        <a:lnSpc>
          <a:spcPct val="90000"/>
        </a:lnSpc>
        <a:spcBef>
          <a:spcPct val="0"/>
        </a:spcBef>
        <a:spcAft>
          <a:spcPct val="0"/>
        </a:spcAft>
        <a:defRPr sz="7200">
          <a:solidFill>
            <a:srgbClr val="558AAB"/>
          </a:solidFill>
          <a:latin typeface="+mn-lt"/>
          <a:ea typeface="+mn-ea"/>
          <a:cs typeface="+mn-cs"/>
          <a:sym typeface="Helvetica Neue Light"/>
        </a:defRPr>
      </a:lvl2pPr>
      <a:lvl3pPr algn="ctr" defTabSz="584200" rtl="0" eaLnBrk="0" fontAlgn="base" hangingPunct="0">
        <a:lnSpc>
          <a:spcPct val="90000"/>
        </a:lnSpc>
        <a:spcBef>
          <a:spcPct val="0"/>
        </a:spcBef>
        <a:spcAft>
          <a:spcPct val="0"/>
        </a:spcAft>
        <a:defRPr sz="7200">
          <a:solidFill>
            <a:srgbClr val="558AAB"/>
          </a:solidFill>
          <a:latin typeface="+mn-lt"/>
          <a:ea typeface="+mn-ea"/>
          <a:cs typeface="+mn-cs"/>
          <a:sym typeface="Helvetica Neue Light"/>
        </a:defRPr>
      </a:lvl3pPr>
      <a:lvl4pPr algn="ctr" defTabSz="584200" rtl="0" eaLnBrk="0" fontAlgn="base" hangingPunct="0">
        <a:lnSpc>
          <a:spcPct val="90000"/>
        </a:lnSpc>
        <a:spcBef>
          <a:spcPct val="0"/>
        </a:spcBef>
        <a:spcAft>
          <a:spcPct val="0"/>
        </a:spcAft>
        <a:defRPr sz="7200">
          <a:solidFill>
            <a:srgbClr val="558AAB"/>
          </a:solidFill>
          <a:latin typeface="+mn-lt"/>
          <a:ea typeface="+mn-ea"/>
          <a:cs typeface="+mn-cs"/>
          <a:sym typeface="Helvetica Neue Light"/>
        </a:defRPr>
      </a:lvl4pPr>
      <a:lvl5pPr algn="ctr" defTabSz="584200" rtl="0" eaLnBrk="0" fontAlgn="base" hangingPunct="0">
        <a:lnSpc>
          <a:spcPct val="90000"/>
        </a:lnSpc>
        <a:spcBef>
          <a:spcPct val="0"/>
        </a:spcBef>
        <a:spcAft>
          <a:spcPct val="0"/>
        </a:spcAft>
        <a:defRPr sz="7200">
          <a:solidFill>
            <a:srgbClr val="558AAB"/>
          </a:solidFill>
          <a:latin typeface="+mn-lt"/>
          <a:ea typeface="+mn-ea"/>
          <a:cs typeface="+mn-cs"/>
          <a:sym typeface="Helvetica Neue Light"/>
        </a:defRPr>
      </a:lvl5pPr>
      <a:lvl6pPr indent="1143000" defTabSz="584200">
        <a:lnSpc>
          <a:spcPct val="90000"/>
        </a:lnSpc>
        <a:defRPr sz="7200">
          <a:solidFill>
            <a:srgbClr val="558AAB"/>
          </a:solidFill>
          <a:latin typeface="+mn-lt"/>
          <a:ea typeface="+mn-ea"/>
          <a:cs typeface="+mn-cs"/>
          <a:sym typeface="Helvetica Neue Light"/>
        </a:defRPr>
      </a:lvl6pPr>
      <a:lvl7pPr indent="1371600" defTabSz="584200">
        <a:lnSpc>
          <a:spcPct val="90000"/>
        </a:lnSpc>
        <a:defRPr sz="7200">
          <a:solidFill>
            <a:srgbClr val="558AAB"/>
          </a:solidFill>
          <a:latin typeface="+mn-lt"/>
          <a:ea typeface="+mn-ea"/>
          <a:cs typeface="+mn-cs"/>
          <a:sym typeface="Helvetica Neue Light"/>
        </a:defRPr>
      </a:lvl7pPr>
      <a:lvl8pPr indent="1600200" defTabSz="584200">
        <a:lnSpc>
          <a:spcPct val="90000"/>
        </a:lnSpc>
        <a:defRPr sz="7200">
          <a:solidFill>
            <a:srgbClr val="558AAB"/>
          </a:solidFill>
          <a:latin typeface="+mn-lt"/>
          <a:ea typeface="+mn-ea"/>
          <a:cs typeface="+mn-cs"/>
          <a:sym typeface="Helvetica Neue Light"/>
        </a:defRPr>
      </a:lvl8pPr>
      <a:lvl9pPr indent="1828800" defTabSz="584200">
        <a:lnSpc>
          <a:spcPct val="90000"/>
        </a:lnSpc>
        <a:defRPr sz="7200">
          <a:solidFill>
            <a:srgbClr val="558AAB"/>
          </a:solidFill>
          <a:latin typeface="+mn-lt"/>
          <a:ea typeface="+mn-ea"/>
          <a:cs typeface="+mn-cs"/>
          <a:sym typeface="Helvetica Neue Light"/>
        </a:defRPr>
      </a:lvl9pPr>
    </p:titleStyle>
    <p:bodyStyle>
      <a:lvl1pPr marL="444500" indent="-444500" algn="l" defTabSz="584200" rtl="0" eaLnBrk="0" fontAlgn="base" hangingPunct="0">
        <a:spcBef>
          <a:spcPts val="3200"/>
        </a:spcBef>
        <a:spcAft>
          <a:spcPct val="0"/>
        </a:spcAft>
        <a:buSzPct val="40000"/>
        <a:buBlip>
          <a:blip r:embed="rId15"/>
        </a:buBlip>
        <a:defRPr sz="3600">
          <a:solidFill>
            <a:srgbClr val="737373"/>
          </a:solidFill>
          <a:latin typeface="Helvetica Neue"/>
          <a:ea typeface="Helvetica Neue"/>
          <a:cs typeface="Helvetica Neue"/>
          <a:sym typeface="Helvetica Neue"/>
        </a:defRPr>
      </a:lvl1pPr>
      <a:lvl2pPr marL="889000" indent="-444500" algn="l" defTabSz="584200" rtl="0" eaLnBrk="0" fontAlgn="base" hangingPunct="0">
        <a:spcBef>
          <a:spcPts val="3200"/>
        </a:spcBef>
        <a:spcAft>
          <a:spcPct val="0"/>
        </a:spcAft>
        <a:buSzPct val="40000"/>
        <a:buBlip>
          <a:blip r:embed="rId15"/>
        </a:buBlip>
        <a:defRPr sz="3600">
          <a:solidFill>
            <a:srgbClr val="737373"/>
          </a:solidFill>
          <a:latin typeface="Helvetica Neue"/>
          <a:ea typeface="Helvetica Neue"/>
          <a:cs typeface="Helvetica Neue"/>
          <a:sym typeface="Helvetica Neue"/>
        </a:defRPr>
      </a:lvl2pPr>
      <a:lvl3pPr marL="1333500" indent="-444500" algn="l" defTabSz="584200" rtl="0" eaLnBrk="0" fontAlgn="base" hangingPunct="0">
        <a:spcBef>
          <a:spcPts val="3200"/>
        </a:spcBef>
        <a:spcAft>
          <a:spcPct val="0"/>
        </a:spcAft>
        <a:buSzPct val="40000"/>
        <a:buBlip>
          <a:blip r:embed="rId15"/>
        </a:buBlip>
        <a:defRPr sz="3600">
          <a:solidFill>
            <a:srgbClr val="737373"/>
          </a:solidFill>
          <a:latin typeface="Helvetica Neue"/>
          <a:ea typeface="Helvetica Neue"/>
          <a:cs typeface="Helvetica Neue"/>
          <a:sym typeface="Helvetica Neue"/>
        </a:defRPr>
      </a:lvl3pPr>
      <a:lvl4pPr marL="1778000" indent="-444500" algn="l" defTabSz="584200" rtl="0" eaLnBrk="0" fontAlgn="base" hangingPunct="0">
        <a:spcBef>
          <a:spcPts val="3200"/>
        </a:spcBef>
        <a:spcAft>
          <a:spcPct val="0"/>
        </a:spcAft>
        <a:buSzPct val="40000"/>
        <a:buBlip>
          <a:blip r:embed="rId15"/>
        </a:buBlip>
        <a:defRPr sz="3600">
          <a:solidFill>
            <a:srgbClr val="737373"/>
          </a:solidFill>
          <a:latin typeface="Helvetica Neue"/>
          <a:ea typeface="Helvetica Neue"/>
          <a:cs typeface="Helvetica Neue"/>
          <a:sym typeface="Helvetica Neue"/>
        </a:defRPr>
      </a:lvl4pPr>
      <a:lvl5pPr marL="2222500" indent="-444500" algn="l" defTabSz="584200" rtl="0" eaLnBrk="0" fontAlgn="base" hangingPunct="0">
        <a:spcBef>
          <a:spcPts val="3200"/>
        </a:spcBef>
        <a:spcAft>
          <a:spcPct val="0"/>
        </a:spcAft>
        <a:buSzPct val="40000"/>
        <a:buBlip>
          <a:blip r:embed="rId15"/>
        </a:buBlip>
        <a:defRPr sz="3600">
          <a:solidFill>
            <a:srgbClr val="737373"/>
          </a:solidFill>
          <a:latin typeface="Helvetica Neue"/>
          <a:ea typeface="Helvetica Neue"/>
          <a:cs typeface="Helvetica Neue"/>
          <a:sym typeface="Helvetica Neue"/>
        </a:defRPr>
      </a:lvl5pPr>
      <a:lvl6pPr marL="2667000" indent="-444500" defTabSz="584200">
        <a:spcBef>
          <a:spcPts val="3200"/>
        </a:spcBef>
        <a:buSzPct val="40000"/>
        <a:buBlip>
          <a:blip r:embed="rId15"/>
        </a:buBlip>
        <a:defRPr sz="3600">
          <a:solidFill>
            <a:srgbClr val="737373"/>
          </a:solidFill>
          <a:latin typeface="Helvetica Neue"/>
          <a:ea typeface="Helvetica Neue"/>
          <a:cs typeface="Helvetica Neue"/>
          <a:sym typeface="Helvetica Neue"/>
        </a:defRPr>
      </a:lvl6pPr>
      <a:lvl7pPr marL="3111500" indent="-444500" defTabSz="584200">
        <a:spcBef>
          <a:spcPts val="3200"/>
        </a:spcBef>
        <a:buSzPct val="40000"/>
        <a:buBlip>
          <a:blip r:embed="rId15"/>
        </a:buBlip>
        <a:defRPr sz="3600">
          <a:solidFill>
            <a:srgbClr val="737373"/>
          </a:solidFill>
          <a:latin typeface="Helvetica Neue"/>
          <a:ea typeface="Helvetica Neue"/>
          <a:cs typeface="Helvetica Neue"/>
          <a:sym typeface="Helvetica Neue"/>
        </a:defRPr>
      </a:lvl7pPr>
      <a:lvl8pPr marL="3556000" indent="-444500" defTabSz="584200">
        <a:spcBef>
          <a:spcPts val="3200"/>
        </a:spcBef>
        <a:buSzPct val="40000"/>
        <a:buBlip>
          <a:blip r:embed="rId15"/>
        </a:buBlip>
        <a:defRPr sz="3600">
          <a:solidFill>
            <a:srgbClr val="737373"/>
          </a:solidFill>
          <a:latin typeface="Helvetica Neue"/>
          <a:ea typeface="Helvetica Neue"/>
          <a:cs typeface="Helvetica Neue"/>
          <a:sym typeface="Helvetica Neue"/>
        </a:defRPr>
      </a:lvl8pPr>
      <a:lvl9pPr marL="4000500" indent="-444500" defTabSz="584200">
        <a:spcBef>
          <a:spcPts val="3200"/>
        </a:spcBef>
        <a:buSzPct val="40000"/>
        <a:buBlip>
          <a:blip r:embed="rId15"/>
        </a:buBlip>
        <a:defRPr sz="3600">
          <a:solidFill>
            <a:srgbClr val="737373"/>
          </a:solidFill>
          <a:latin typeface="Helvetica Neue"/>
          <a:ea typeface="Helvetica Neue"/>
          <a:cs typeface="Helvetica Neue"/>
          <a:sym typeface="Helvetica Neue"/>
        </a:defRPr>
      </a:lvl9pPr>
    </p:bodyStyle>
    <p:otherStyle>
      <a:lvl1pPr algn="ctr" defTabSz="584200">
        <a:defRPr sz="1400">
          <a:solidFill>
            <a:schemeClr val="tx1"/>
          </a:solidFill>
          <a:latin typeface="+mn-lt"/>
          <a:ea typeface="+mn-ea"/>
          <a:cs typeface="+mn-cs"/>
          <a:sym typeface="Helvetica Neue"/>
        </a:defRPr>
      </a:lvl1pPr>
      <a:lvl2pPr indent="228600" algn="ctr" defTabSz="584200">
        <a:defRPr sz="1400">
          <a:solidFill>
            <a:schemeClr val="tx1"/>
          </a:solidFill>
          <a:latin typeface="+mn-lt"/>
          <a:ea typeface="+mn-ea"/>
          <a:cs typeface="+mn-cs"/>
          <a:sym typeface="Helvetica Neue"/>
        </a:defRPr>
      </a:lvl2pPr>
      <a:lvl3pPr indent="457200" algn="ctr" defTabSz="584200">
        <a:defRPr sz="1400">
          <a:solidFill>
            <a:schemeClr val="tx1"/>
          </a:solidFill>
          <a:latin typeface="+mn-lt"/>
          <a:ea typeface="+mn-ea"/>
          <a:cs typeface="+mn-cs"/>
          <a:sym typeface="Helvetica Neue"/>
        </a:defRPr>
      </a:lvl3pPr>
      <a:lvl4pPr indent="685800" algn="ctr" defTabSz="584200">
        <a:defRPr sz="1400">
          <a:solidFill>
            <a:schemeClr val="tx1"/>
          </a:solidFill>
          <a:latin typeface="+mn-lt"/>
          <a:ea typeface="+mn-ea"/>
          <a:cs typeface="+mn-cs"/>
          <a:sym typeface="Helvetica Neue"/>
        </a:defRPr>
      </a:lvl4pPr>
      <a:lvl5pPr indent="914400" algn="ctr" defTabSz="584200">
        <a:defRPr sz="1400">
          <a:solidFill>
            <a:schemeClr val="tx1"/>
          </a:solidFill>
          <a:latin typeface="+mn-lt"/>
          <a:ea typeface="+mn-ea"/>
          <a:cs typeface="+mn-cs"/>
          <a:sym typeface="Helvetica Neue"/>
        </a:defRPr>
      </a:lvl5pPr>
      <a:lvl6pPr indent="1143000" algn="ctr" defTabSz="584200">
        <a:defRPr sz="1400">
          <a:solidFill>
            <a:schemeClr val="tx1"/>
          </a:solidFill>
          <a:latin typeface="+mn-lt"/>
          <a:ea typeface="+mn-ea"/>
          <a:cs typeface="+mn-cs"/>
          <a:sym typeface="Helvetica Neue"/>
        </a:defRPr>
      </a:lvl6pPr>
      <a:lvl7pPr indent="1371600" algn="ctr" defTabSz="584200">
        <a:defRPr sz="1400">
          <a:solidFill>
            <a:schemeClr val="tx1"/>
          </a:solidFill>
          <a:latin typeface="+mn-lt"/>
          <a:ea typeface="+mn-ea"/>
          <a:cs typeface="+mn-cs"/>
          <a:sym typeface="Helvetica Neue"/>
        </a:defRPr>
      </a:lvl7pPr>
      <a:lvl8pPr indent="1600200" algn="ctr" defTabSz="584200">
        <a:defRPr sz="1400">
          <a:solidFill>
            <a:schemeClr val="tx1"/>
          </a:solidFill>
          <a:latin typeface="+mn-lt"/>
          <a:ea typeface="+mn-ea"/>
          <a:cs typeface="+mn-cs"/>
          <a:sym typeface="Helvetica Neue"/>
        </a:defRPr>
      </a:lvl8pPr>
      <a:lvl9pPr indent="1828800" algn="ctr" defTabSz="584200">
        <a:defRPr sz="1400">
          <a:solidFill>
            <a:schemeClr val="tx1"/>
          </a:solidFill>
          <a:latin typeface="+mn-lt"/>
          <a:ea typeface="+mn-ea"/>
          <a:cs typeface="+mn-cs"/>
          <a:sym typeface="Helvetica Neue"/>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5.gif"/><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8" Type="http://schemas.openxmlformats.org/officeDocument/2006/relationships/image" Target="../media/image26.jpeg"/><Relationship Id="rId3" Type="http://schemas.openxmlformats.org/officeDocument/2006/relationships/image" Target="../media/image21.jpeg"/><Relationship Id="rId7" Type="http://schemas.openxmlformats.org/officeDocument/2006/relationships/image" Target="../media/image25.jpeg"/><Relationship Id="rId2" Type="http://schemas.openxmlformats.org/officeDocument/2006/relationships/image" Target="../media/image20.jpeg"/><Relationship Id="rId1" Type="http://schemas.openxmlformats.org/officeDocument/2006/relationships/slideLayout" Target="../slideLayouts/slideLayout9.xml"/><Relationship Id="rId6" Type="http://schemas.openxmlformats.org/officeDocument/2006/relationships/image" Target="../media/image24.jpeg"/><Relationship Id="rId5" Type="http://schemas.openxmlformats.org/officeDocument/2006/relationships/image" Target="../media/image23.jpeg"/><Relationship Id="rId4" Type="http://schemas.openxmlformats.org/officeDocument/2006/relationships/image" Target="../media/image22.jpeg"/></Relationships>
</file>

<file path=ppt/slides/_rels/slide11.xml.rels><?xml version="1.0" encoding="UTF-8" standalone="yes"?>
<Relationships xmlns="http://schemas.openxmlformats.org/package/2006/relationships"><Relationship Id="rId8" Type="http://schemas.openxmlformats.org/officeDocument/2006/relationships/image" Target="../media/image38.jpeg"/><Relationship Id="rId3" Type="http://schemas.openxmlformats.org/officeDocument/2006/relationships/image" Target="../media/image33.jpeg"/><Relationship Id="rId7" Type="http://schemas.openxmlformats.org/officeDocument/2006/relationships/image" Target="../media/image37.jpeg"/><Relationship Id="rId2" Type="http://schemas.openxmlformats.org/officeDocument/2006/relationships/slideLayout" Target="../slideLayouts/slideLayout3.xml"/><Relationship Id="rId1" Type="http://schemas.openxmlformats.org/officeDocument/2006/relationships/vmlDrawing" Target="../drawings/vmlDrawing1.vml"/><Relationship Id="rId6" Type="http://schemas.openxmlformats.org/officeDocument/2006/relationships/image" Target="../media/image36.jpeg"/><Relationship Id="rId5" Type="http://schemas.openxmlformats.org/officeDocument/2006/relationships/image" Target="../media/image35.jpeg"/><Relationship Id="rId4" Type="http://schemas.openxmlformats.org/officeDocument/2006/relationships/image" Target="../media/image34.jpeg"/><Relationship Id="rId9" Type="http://schemas.openxmlformats.org/officeDocument/2006/relationships/image" Target="../media/image39.jpeg"/></Relationships>
</file>

<file path=ppt/slides/_rels/slide12.xml.rels><?xml version="1.0" encoding="UTF-8" standalone="yes"?>
<Relationships xmlns="http://schemas.openxmlformats.org/package/2006/relationships"><Relationship Id="rId8" Type="http://schemas.openxmlformats.org/officeDocument/2006/relationships/image" Target="../media/image46.jpeg"/><Relationship Id="rId3" Type="http://schemas.openxmlformats.org/officeDocument/2006/relationships/image" Target="../media/image41.jpeg"/><Relationship Id="rId7" Type="http://schemas.openxmlformats.org/officeDocument/2006/relationships/image" Target="../media/image45.jpeg"/><Relationship Id="rId2" Type="http://schemas.openxmlformats.org/officeDocument/2006/relationships/image" Target="../media/image40.jpeg"/><Relationship Id="rId1" Type="http://schemas.openxmlformats.org/officeDocument/2006/relationships/slideLayout" Target="../slideLayouts/slideLayout9.xml"/><Relationship Id="rId6" Type="http://schemas.openxmlformats.org/officeDocument/2006/relationships/image" Target="../media/image44.jpeg"/><Relationship Id="rId5" Type="http://schemas.openxmlformats.org/officeDocument/2006/relationships/image" Target="../media/image43.jpeg"/><Relationship Id="rId10" Type="http://schemas.openxmlformats.org/officeDocument/2006/relationships/image" Target="../media/image48.jpeg"/><Relationship Id="rId4" Type="http://schemas.openxmlformats.org/officeDocument/2006/relationships/image" Target="../media/image42.jpeg"/><Relationship Id="rId9" Type="http://schemas.openxmlformats.org/officeDocument/2006/relationships/image" Target="../media/image47.jpeg"/></Relationships>
</file>

<file path=ppt/slides/_rels/slide13.xml.rels><?xml version="1.0" encoding="UTF-8" standalone="yes"?>
<Relationships xmlns="http://schemas.openxmlformats.org/package/2006/relationships"><Relationship Id="rId8" Type="http://schemas.openxmlformats.org/officeDocument/2006/relationships/image" Target="../media/image62.jpeg"/><Relationship Id="rId3" Type="http://schemas.openxmlformats.org/officeDocument/2006/relationships/image" Target="../media/image57.jpeg"/><Relationship Id="rId7" Type="http://schemas.openxmlformats.org/officeDocument/2006/relationships/image" Target="../media/image61.jpeg"/><Relationship Id="rId2" Type="http://schemas.openxmlformats.org/officeDocument/2006/relationships/slideLayout" Target="../slideLayouts/slideLayout9.xml"/><Relationship Id="rId1" Type="http://schemas.openxmlformats.org/officeDocument/2006/relationships/vmlDrawing" Target="../drawings/vmlDrawing2.vml"/><Relationship Id="rId6" Type="http://schemas.openxmlformats.org/officeDocument/2006/relationships/image" Target="../media/image60.jpeg"/><Relationship Id="rId11" Type="http://schemas.openxmlformats.org/officeDocument/2006/relationships/image" Target="../media/image65.jpeg"/><Relationship Id="rId5" Type="http://schemas.openxmlformats.org/officeDocument/2006/relationships/image" Target="../media/image59.jpeg"/><Relationship Id="rId10" Type="http://schemas.openxmlformats.org/officeDocument/2006/relationships/image" Target="../media/image64.jpeg"/><Relationship Id="rId4" Type="http://schemas.openxmlformats.org/officeDocument/2006/relationships/image" Target="../media/image58.jpeg"/><Relationship Id="rId9" Type="http://schemas.openxmlformats.org/officeDocument/2006/relationships/image" Target="../media/image63.jpeg"/></Relationships>
</file>

<file path=ppt/slides/_rels/slide14.xml.rels><?xml version="1.0" encoding="UTF-8" standalone="yes"?>
<Relationships xmlns="http://schemas.openxmlformats.org/package/2006/relationships"><Relationship Id="rId8" Type="http://schemas.openxmlformats.org/officeDocument/2006/relationships/image" Target="../media/image72.jpeg"/><Relationship Id="rId3" Type="http://schemas.openxmlformats.org/officeDocument/2006/relationships/image" Target="../media/image67.jpeg"/><Relationship Id="rId7" Type="http://schemas.openxmlformats.org/officeDocument/2006/relationships/image" Target="../media/image71.jpeg"/><Relationship Id="rId2" Type="http://schemas.openxmlformats.org/officeDocument/2006/relationships/image" Target="../media/image66.jpeg"/><Relationship Id="rId1" Type="http://schemas.openxmlformats.org/officeDocument/2006/relationships/slideLayout" Target="../slideLayouts/slideLayout9.xml"/><Relationship Id="rId6" Type="http://schemas.openxmlformats.org/officeDocument/2006/relationships/image" Target="../media/image70.jpeg"/><Relationship Id="rId5" Type="http://schemas.openxmlformats.org/officeDocument/2006/relationships/image" Target="../media/image69.jpeg"/><Relationship Id="rId10" Type="http://schemas.openxmlformats.org/officeDocument/2006/relationships/image" Target="../media/image74.jpeg"/><Relationship Id="rId4" Type="http://schemas.openxmlformats.org/officeDocument/2006/relationships/image" Target="../media/image68.jpeg"/><Relationship Id="rId9" Type="http://schemas.openxmlformats.org/officeDocument/2006/relationships/image" Target="../media/image73.jpeg"/></Relationships>
</file>

<file path=ppt/slides/_rels/slide15.xml.rels><?xml version="1.0" encoding="UTF-8" standalone="yes"?>
<Relationships xmlns="http://schemas.openxmlformats.org/package/2006/relationships"><Relationship Id="rId2" Type="http://schemas.openxmlformats.org/officeDocument/2006/relationships/image" Target="../media/image75.jpeg"/><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image" Target="../media/image76.jpeg"/><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3" Type="http://schemas.openxmlformats.org/officeDocument/2006/relationships/image" Target="../media/image77.png"/><Relationship Id="rId2" Type="http://schemas.openxmlformats.org/officeDocument/2006/relationships/hyperlink" Target="https://asifadel.files.wordpress.com/2010/10/d8a7d984d985d986d8add986d989-d8a7d984d8b7d8a8d98ad8b9d98a1.png" TargetMode="Externa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3" Type="http://schemas.openxmlformats.org/officeDocument/2006/relationships/image" Target="../media/image78.png"/><Relationship Id="rId2" Type="http://schemas.openxmlformats.org/officeDocument/2006/relationships/slideLayout" Target="../slideLayouts/slideLayout3.xml"/><Relationship Id="rId1" Type="http://schemas.openxmlformats.org/officeDocument/2006/relationships/video" Target="NULL"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8" Type="http://schemas.openxmlformats.org/officeDocument/2006/relationships/image" Target="../media/image12.jpeg"/><Relationship Id="rId3" Type="http://schemas.openxmlformats.org/officeDocument/2006/relationships/image" Target="../media/image7.jpeg"/><Relationship Id="rId7" Type="http://schemas.openxmlformats.org/officeDocument/2006/relationships/image" Target="../media/image11.jpeg"/><Relationship Id="rId2" Type="http://schemas.openxmlformats.org/officeDocument/2006/relationships/image" Target="../media/image6.jpeg"/><Relationship Id="rId1" Type="http://schemas.openxmlformats.org/officeDocument/2006/relationships/slideLayout" Target="../slideLayouts/slideLayout9.xml"/><Relationship Id="rId6" Type="http://schemas.openxmlformats.org/officeDocument/2006/relationships/image" Target="../media/image10.jpeg"/><Relationship Id="rId5" Type="http://schemas.openxmlformats.org/officeDocument/2006/relationships/image" Target="../media/image9.jpeg"/><Relationship Id="rId4" Type="http://schemas.openxmlformats.org/officeDocument/2006/relationships/image" Target="../media/image8.jpeg"/></Relationships>
</file>

<file path=ppt/slides/_rels/slide9.xml.rels><?xml version="1.0" encoding="UTF-8" standalone="yes"?>
<Relationships xmlns="http://schemas.openxmlformats.org/package/2006/relationships"><Relationship Id="rId8" Type="http://schemas.openxmlformats.org/officeDocument/2006/relationships/image" Target="../media/image19.jpeg"/><Relationship Id="rId3" Type="http://schemas.openxmlformats.org/officeDocument/2006/relationships/image" Target="../media/image14.jpeg"/><Relationship Id="rId7" Type="http://schemas.openxmlformats.org/officeDocument/2006/relationships/image" Target="../media/image18.jpeg"/><Relationship Id="rId2" Type="http://schemas.openxmlformats.org/officeDocument/2006/relationships/image" Target="../media/image13.jpeg"/><Relationship Id="rId1" Type="http://schemas.openxmlformats.org/officeDocument/2006/relationships/slideLayout" Target="../slideLayouts/slideLayout3.xml"/><Relationship Id="rId6" Type="http://schemas.openxmlformats.org/officeDocument/2006/relationships/image" Target="../media/image17.jpeg"/><Relationship Id="rId5" Type="http://schemas.openxmlformats.org/officeDocument/2006/relationships/image" Target="../media/image16.jpeg"/><Relationship Id="rId4" Type="http://schemas.openxmlformats.org/officeDocument/2006/relationships/image" Target="../media/image15.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 name="Shape 53"/>
          <p:cNvSpPr>
            <a:spLocks noGrp="1"/>
          </p:cNvSpPr>
          <p:nvPr>
            <p:ph type="body" idx="4294967295"/>
          </p:nvPr>
        </p:nvSpPr>
        <p:spPr>
          <a:xfrm>
            <a:off x="525463" y="1025525"/>
            <a:ext cx="8085137" cy="8069263"/>
          </a:xfrm>
          <a:effectLst>
            <a:outerShdw blurRad="63500" dist="25400" dir="5400000" rotWithShape="0">
              <a:srgbClr val="000000">
                <a:alpha val="50000"/>
              </a:srgbClr>
            </a:outerShdw>
          </a:effectLst>
        </p:spPr>
        <p:txBody>
          <a:bodyPr anchor="t">
            <a:normAutofit/>
          </a:bodyPr>
          <a:lstStyle/>
          <a:p>
            <a:pPr marL="0" indent="0" algn="ctr" eaLnBrk="1" fontAlgn="auto" hangingPunct="1">
              <a:spcBef>
                <a:spcPts val="0"/>
              </a:spcBef>
              <a:spcAft>
                <a:spcPts val="0"/>
              </a:spcAft>
              <a:buSzTx/>
              <a:buFontTx/>
              <a:buNone/>
              <a:defRPr sz="1800">
                <a:solidFill>
                  <a:srgbClr val="000000"/>
                </a:solidFill>
              </a:defRPr>
            </a:pPr>
            <a:r>
              <a:rPr lang="ar-KW" sz="6100" dirty="0" smtClean="0">
                <a:solidFill>
                  <a:srgbClr val="A2110D"/>
                </a:solidFill>
                <a:latin typeface="+mj-lt"/>
                <a:ea typeface="+mj-ea"/>
                <a:cs typeface="+mj-cs"/>
                <a:sym typeface="Helvetica Neue Bold Condensed"/>
              </a:rPr>
              <a:t> </a:t>
            </a:r>
          </a:p>
          <a:p>
            <a:pPr marL="0" indent="0" algn="ctr" eaLnBrk="1" fontAlgn="auto" hangingPunct="1">
              <a:spcBef>
                <a:spcPts val="0"/>
              </a:spcBef>
              <a:spcAft>
                <a:spcPts val="0"/>
              </a:spcAft>
              <a:buSzTx/>
              <a:buFontTx/>
              <a:buNone/>
              <a:defRPr sz="1800">
                <a:solidFill>
                  <a:srgbClr val="000000"/>
                </a:solidFill>
              </a:defRPr>
            </a:pPr>
            <a:r>
              <a:rPr lang="ar-KW" sz="6100" dirty="0" smtClean="0">
                <a:solidFill>
                  <a:srgbClr val="A2110D"/>
                </a:solidFill>
                <a:latin typeface="+mj-lt"/>
                <a:ea typeface="+mj-ea"/>
                <a:cs typeface="+mj-cs"/>
                <a:sym typeface="Helvetica Neue Bold Condensed"/>
              </a:rPr>
              <a:t>اختبار</a:t>
            </a:r>
            <a:r>
              <a:rPr lang="ar-KW" sz="6100" dirty="0" smtClean="0">
                <a:solidFill>
                  <a:srgbClr val="A2110D"/>
                </a:solidFill>
                <a:uFill>
                  <a:solidFill>
                    <a:srgbClr val="0D0D0D"/>
                  </a:solidFill>
                </a:uFill>
                <a:latin typeface="+mj-lt"/>
                <a:ea typeface="+mj-ea"/>
                <a:cs typeface="+mj-cs"/>
                <a:sym typeface="Helvetica Neue Bold Condensed"/>
              </a:rPr>
              <a:t>رافن </a:t>
            </a:r>
          </a:p>
          <a:p>
            <a:pPr marL="0" indent="0" algn="ctr" eaLnBrk="1" fontAlgn="auto" hangingPunct="1">
              <a:spcBef>
                <a:spcPts val="0"/>
              </a:spcBef>
              <a:spcAft>
                <a:spcPts val="0"/>
              </a:spcAft>
              <a:buSzTx/>
              <a:buFontTx/>
              <a:buNone/>
              <a:defRPr sz="1800">
                <a:solidFill>
                  <a:srgbClr val="000000"/>
                </a:solidFill>
              </a:defRPr>
            </a:pPr>
            <a:r>
              <a:rPr lang="ar-KW" sz="6100" dirty="0" smtClean="0">
                <a:solidFill>
                  <a:srgbClr val="A2110D"/>
                </a:solidFill>
                <a:uFill>
                  <a:solidFill>
                    <a:srgbClr val="0D0D0D"/>
                  </a:solidFill>
                </a:uFill>
                <a:latin typeface="+mj-lt"/>
                <a:ea typeface="+mj-ea"/>
                <a:cs typeface="+mj-cs"/>
                <a:sym typeface="Helvetica Neue Bold Condensed"/>
              </a:rPr>
              <a:t>والمصفوفات المتتابعة </a:t>
            </a:r>
            <a:endParaRPr sz="5000" b="1" dirty="0">
              <a:uFill>
                <a:solidFill>
                  <a:srgbClr val="0D0D0D"/>
                </a:solidFill>
              </a:uFill>
            </a:endParaRPr>
          </a:p>
          <a:p>
            <a:pPr marL="0" indent="0" algn="ctr" eaLnBrk="1" fontAlgn="auto" hangingPunct="1">
              <a:spcBef>
                <a:spcPts val="0"/>
              </a:spcBef>
              <a:spcAft>
                <a:spcPts val="0"/>
              </a:spcAft>
              <a:buSzTx/>
              <a:buFontTx/>
              <a:buNone/>
              <a:defRPr sz="1800">
                <a:solidFill>
                  <a:srgbClr val="000000"/>
                </a:solidFill>
              </a:defRPr>
            </a:pPr>
            <a:r>
              <a:rPr lang="en-US" sz="1800" i="1" dirty="0" smtClean="0">
                <a:solidFill>
                  <a:srgbClr val="000000"/>
                </a:solidFill>
              </a:rPr>
              <a:t>Raven Standard Progressive Matrices Test</a:t>
            </a:r>
            <a:endParaRPr sz="5000" b="1" dirty="0">
              <a:uFill>
                <a:solidFill>
                  <a:srgbClr val="0D0D0D"/>
                </a:solidFill>
              </a:uFill>
            </a:endParaRPr>
          </a:p>
          <a:p>
            <a:pPr marL="0" indent="0" algn="ctr" eaLnBrk="1" fontAlgn="auto" hangingPunct="1">
              <a:spcBef>
                <a:spcPts val="0"/>
              </a:spcBef>
              <a:spcAft>
                <a:spcPts val="0"/>
              </a:spcAft>
              <a:buSzTx/>
              <a:buFontTx/>
              <a:buNone/>
              <a:defRPr sz="1800">
                <a:solidFill>
                  <a:srgbClr val="000000"/>
                </a:solidFill>
              </a:defRPr>
            </a:pPr>
            <a:endParaRPr lang="ar-KW" sz="3000" b="1" dirty="0" smtClean="0">
              <a:solidFill>
                <a:schemeClr val="tx2">
                  <a:lumMod val="50000"/>
                </a:schemeClr>
              </a:solidFill>
              <a:uFill>
                <a:solidFill>
                  <a:srgbClr val="0D0D0D"/>
                </a:solidFill>
              </a:uFill>
            </a:endParaRPr>
          </a:p>
          <a:p>
            <a:pPr marL="0" indent="0" algn="ctr" eaLnBrk="1" fontAlgn="auto" hangingPunct="1">
              <a:spcBef>
                <a:spcPts val="0"/>
              </a:spcBef>
              <a:spcAft>
                <a:spcPts val="0"/>
              </a:spcAft>
              <a:buSzTx/>
              <a:buFontTx/>
              <a:buNone/>
              <a:defRPr sz="1800">
                <a:solidFill>
                  <a:srgbClr val="000000"/>
                </a:solidFill>
              </a:defRPr>
            </a:pPr>
            <a:endParaRPr lang="ar-KW" sz="3000" b="1" dirty="0" smtClean="0">
              <a:solidFill>
                <a:schemeClr val="tx2">
                  <a:lumMod val="50000"/>
                </a:schemeClr>
              </a:solidFill>
              <a:uFill>
                <a:solidFill>
                  <a:srgbClr val="0D0D0D"/>
                </a:solidFill>
              </a:uFill>
            </a:endParaRPr>
          </a:p>
          <a:p>
            <a:pPr marL="0" indent="0" algn="ctr" eaLnBrk="1" fontAlgn="auto" hangingPunct="1">
              <a:spcBef>
                <a:spcPts val="0"/>
              </a:spcBef>
              <a:spcAft>
                <a:spcPts val="0"/>
              </a:spcAft>
              <a:buSzTx/>
              <a:buFontTx/>
              <a:buNone/>
              <a:defRPr sz="1800">
                <a:solidFill>
                  <a:srgbClr val="000000"/>
                </a:solidFill>
              </a:defRPr>
            </a:pPr>
            <a:endParaRPr lang="ar-KW" sz="3000" b="1" dirty="0" smtClean="0">
              <a:solidFill>
                <a:schemeClr val="tx2">
                  <a:lumMod val="50000"/>
                </a:schemeClr>
              </a:solidFill>
              <a:uFill>
                <a:solidFill>
                  <a:srgbClr val="0D0D0D"/>
                </a:solidFill>
              </a:uFill>
            </a:endParaRPr>
          </a:p>
          <a:p>
            <a:pPr marL="0" indent="0" algn="ctr" eaLnBrk="1" fontAlgn="auto" hangingPunct="1">
              <a:spcBef>
                <a:spcPts val="0"/>
              </a:spcBef>
              <a:spcAft>
                <a:spcPts val="0"/>
              </a:spcAft>
              <a:buSzTx/>
              <a:buFontTx/>
              <a:buNone/>
              <a:defRPr sz="1800">
                <a:solidFill>
                  <a:srgbClr val="000000"/>
                </a:solidFill>
              </a:defRPr>
            </a:pPr>
            <a:r>
              <a:rPr lang="ar-KW" sz="3000" b="1" dirty="0" smtClean="0">
                <a:solidFill>
                  <a:schemeClr val="tx2">
                    <a:lumMod val="50000"/>
                  </a:schemeClr>
                </a:solidFill>
                <a:uFill>
                  <a:solidFill>
                    <a:srgbClr val="0D0D0D"/>
                  </a:solidFill>
                </a:uFill>
              </a:rPr>
              <a:t>إعداد</a:t>
            </a:r>
          </a:p>
          <a:p>
            <a:pPr marL="0" indent="0" algn="ctr" eaLnBrk="1" fontAlgn="auto" hangingPunct="1">
              <a:spcBef>
                <a:spcPts val="0"/>
              </a:spcBef>
              <a:spcAft>
                <a:spcPts val="0"/>
              </a:spcAft>
              <a:buSzTx/>
              <a:buFontTx/>
              <a:buNone/>
              <a:defRPr sz="1800">
                <a:solidFill>
                  <a:srgbClr val="000000"/>
                </a:solidFill>
              </a:defRPr>
            </a:pPr>
            <a:r>
              <a:rPr lang="ar-KW" sz="3000" b="1" dirty="0" smtClean="0">
                <a:uFill>
                  <a:solidFill>
                    <a:srgbClr val="0D0D0D"/>
                  </a:solidFill>
                </a:uFill>
              </a:rPr>
              <a:t>نوال المنصور </a:t>
            </a:r>
            <a:endParaRPr sz="3000" b="1" dirty="0">
              <a:uFill>
                <a:solidFill>
                  <a:srgbClr val="0D0D0D"/>
                </a:solidFill>
              </a:uFill>
            </a:endParaRPr>
          </a:p>
        </p:txBody>
      </p:sp>
      <p:pic>
        <p:nvPicPr>
          <p:cNvPr id="15362" name="asset.gif"/>
          <p:cNvPicPr>
            <a:picLocks noChangeAspect="1" noChangeArrowheads="1"/>
          </p:cNvPicPr>
          <p:nvPr/>
        </p:nvPicPr>
        <p:blipFill>
          <a:blip r:embed="rId2"/>
          <a:srcRect/>
          <a:stretch>
            <a:fillRect/>
          </a:stretch>
        </p:blipFill>
        <p:spPr bwMode="auto">
          <a:xfrm>
            <a:off x="10002838" y="1162050"/>
            <a:ext cx="1685925" cy="1960563"/>
          </a:xfrm>
          <a:prstGeom prst="rect">
            <a:avLst/>
          </a:prstGeom>
          <a:noFill/>
          <a:ln w="12700">
            <a:noFill/>
            <a:miter lim="400000"/>
            <a:headEnd/>
            <a:tailEnd/>
          </a:ln>
        </p:spPr>
      </p:pic>
      <p:sp>
        <p:nvSpPr>
          <p:cNvPr id="55" name="Shape 55"/>
          <p:cNvSpPr/>
          <p:nvPr/>
        </p:nvSpPr>
        <p:spPr>
          <a:xfrm>
            <a:off x="9074150" y="3162300"/>
            <a:ext cx="3435350" cy="553998"/>
          </a:xfrm>
          <a:prstGeom prst="rect">
            <a:avLst/>
          </a:prstGeom>
          <a:ln w="12700">
            <a:miter lim="400000"/>
          </a:ln>
          <a:extLst>
            <a:ext uri="{C572A759-6A51-4108-AA02-DFA0A04FC94B}"/>
          </a:extLst>
        </p:spPr>
        <p:txBody>
          <a:bodyPr lIns="0" tIns="0" rIns="0" bIns="0" anchor="ctr">
            <a:spAutoFit/>
          </a:bodyPr>
          <a:lstStyle/>
          <a:p>
            <a:pPr algn="ctr" fontAlgn="auto">
              <a:spcBef>
                <a:spcPts val="0"/>
              </a:spcBef>
              <a:spcAft>
                <a:spcPts val="0"/>
              </a:spcAft>
              <a:defRPr sz="1800">
                <a:solidFill>
                  <a:srgbClr val="000000"/>
                </a:solidFill>
              </a:defRPr>
            </a:pPr>
            <a:r>
              <a:rPr sz="1800" kern="0" cap="all" dirty="0" err="1">
                <a:solidFill>
                  <a:srgbClr val="737373"/>
                </a:solidFill>
                <a:latin typeface="+mj-lt"/>
                <a:ea typeface="+mj-ea"/>
                <a:cs typeface="+mj-cs"/>
              </a:rPr>
              <a:t>وزارة</a:t>
            </a:r>
            <a:r>
              <a:rPr sz="1800" kern="0" cap="all" dirty="0">
                <a:solidFill>
                  <a:srgbClr val="737373"/>
                </a:solidFill>
                <a:latin typeface="+mj-lt"/>
                <a:ea typeface="+mj-ea"/>
                <a:cs typeface="+mj-cs"/>
              </a:rPr>
              <a:t> </a:t>
            </a:r>
            <a:r>
              <a:rPr sz="1800" kern="0" cap="all" dirty="0" err="1">
                <a:solidFill>
                  <a:srgbClr val="737373"/>
                </a:solidFill>
                <a:latin typeface="+mj-lt"/>
                <a:ea typeface="+mj-ea"/>
                <a:cs typeface="+mj-cs"/>
              </a:rPr>
              <a:t>التربية</a:t>
            </a:r>
            <a:endParaRPr sz="1800" kern="0" cap="all" dirty="0">
              <a:solidFill>
                <a:srgbClr val="737373"/>
              </a:solidFill>
              <a:latin typeface="+mj-lt"/>
              <a:ea typeface="+mj-ea"/>
              <a:cs typeface="+mj-cs"/>
            </a:endParaRPr>
          </a:p>
          <a:p>
            <a:pPr algn="ctr" fontAlgn="auto">
              <a:spcBef>
                <a:spcPts val="0"/>
              </a:spcBef>
              <a:spcAft>
                <a:spcPts val="0"/>
              </a:spcAft>
              <a:defRPr sz="1800">
                <a:solidFill>
                  <a:srgbClr val="000000"/>
                </a:solidFill>
              </a:defRPr>
            </a:pPr>
            <a:r>
              <a:rPr lang="ar-KW" sz="1800" kern="0" cap="all" dirty="0" smtClean="0">
                <a:solidFill>
                  <a:srgbClr val="737373"/>
                </a:solidFill>
                <a:latin typeface="+mj-lt"/>
                <a:ea typeface="+mj-ea"/>
                <a:cs typeface="+mj-cs"/>
              </a:rPr>
              <a:t>اللجنة </a:t>
            </a:r>
            <a:r>
              <a:rPr lang="ar-KW" sz="1800" kern="0" cap="all" dirty="0">
                <a:solidFill>
                  <a:srgbClr val="737373"/>
                </a:solidFill>
                <a:latin typeface="+mj-lt"/>
                <a:ea typeface="+mj-ea"/>
                <a:cs typeface="+mj-cs"/>
              </a:rPr>
              <a:t>المشتركة للفصول الخاصة </a:t>
            </a:r>
            <a:endParaRPr sz="1800" kern="0" cap="all" dirty="0">
              <a:solidFill>
                <a:srgbClr val="737373"/>
              </a:solidFill>
              <a:latin typeface="+mj-lt"/>
              <a:ea typeface="+mj-ea"/>
              <a:cs typeface="+mj-cs"/>
            </a:endParaRPr>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1" nodeType="afterEffect">
                                  <p:stCondLst>
                                    <p:cond delay="0"/>
                                  </p:stCondLst>
                                  <p:iterate>
                                    <p:tmAbs val="0"/>
                                  </p:iterate>
                                  <p:childTnLst>
                                    <p:set>
                                      <p:cBhvr>
                                        <p:cTn id="6" fill="hold"/>
                                        <p:tgtEl>
                                          <p:spTgt spid="53"/>
                                        </p:tgtEl>
                                        <p:attrNameLst>
                                          <p:attrName>style.visibility</p:attrName>
                                        </p:attrNameLst>
                                      </p:cBhvr>
                                      <p:to>
                                        <p:strVal val="visible"/>
                                      </p:to>
                                    </p:set>
                                    <p:animEffect transition="in" filter="wipe(left)">
                                      <p:cBhvr>
                                        <p:cTn id="7" dur="2250"/>
                                        <p:tgtEl>
                                          <p:spTgt spid="53"/>
                                        </p:tgtEl>
                                      </p:cBhvr>
                                    </p:animEffect>
                                  </p:childTnLst>
                                </p:cTn>
                              </p:par>
                            </p:childTnLst>
                          </p:cTn>
                        </p:par>
                        <p:par>
                          <p:cTn id="8" fill="hold">
                            <p:stCondLst>
                              <p:cond delay="2250"/>
                            </p:stCondLst>
                            <p:childTnLst>
                              <p:par>
                                <p:cTn id="9" presetID="22" presetClass="entr" presetSubtype="8" fill="hold" grpId="2" nodeType="afterEffect">
                                  <p:stCondLst>
                                    <p:cond delay="500"/>
                                  </p:stCondLst>
                                  <p:iterate>
                                    <p:tmAbs val="0"/>
                                  </p:iterate>
                                  <p:childTnLst>
                                    <p:set>
                                      <p:cBhvr>
                                        <p:cTn id="10" fill="hold"/>
                                        <p:tgtEl>
                                          <p:spTgt spid="55"/>
                                        </p:tgtEl>
                                        <p:attrNameLst>
                                          <p:attrName>style.visibility</p:attrName>
                                        </p:attrNameLst>
                                      </p:cBhvr>
                                      <p:to>
                                        <p:strVal val="visible"/>
                                      </p:to>
                                    </p:set>
                                    <p:animEffect transition="in" filter="wipe(left)">
                                      <p:cBhvr>
                                        <p:cTn id="11" dur="1000"/>
                                        <p:tgtEl>
                                          <p:spTgt spid="5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 grpId="1" animBg="1" advAuto="0"/>
      <p:bldP spid="55" grpId="2" animBg="1" advAuto="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pPr eaLnBrk="1" fontAlgn="auto" hangingPunct="1">
              <a:spcBef>
                <a:spcPts val="0"/>
              </a:spcBef>
              <a:spcAft>
                <a:spcPts val="0"/>
              </a:spcAft>
              <a:defRPr/>
            </a:pPr>
            <a:r>
              <a:rPr lang="ar-SA" dirty="0" smtClean="0">
                <a:solidFill>
                  <a:schemeClr val="bg2">
                    <a:lumMod val="20000"/>
                    <a:lumOff val="80000"/>
                  </a:schemeClr>
                </a:solidFill>
              </a:rPr>
              <a:t>تتطلب تكملة نوع من قياس التماثل بالأشكال .</a:t>
            </a:r>
            <a:endParaRPr lang="ar-KW" dirty="0"/>
          </a:p>
        </p:txBody>
      </p:sp>
      <p:pic>
        <p:nvPicPr>
          <p:cNvPr id="25602" name="Picture 1" descr="http://www.electronictests.net/Image/b1.jpg"/>
          <p:cNvPicPr>
            <a:picLocks noChangeAspect="1" noChangeArrowheads="1"/>
          </p:cNvPicPr>
          <p:nvPr/>
        </p:nvPicPr>
        <p:blipFill>
          <a:blip r:embed="rId2"/>
          <a:srcRect l="3288" t="3333" r="3508" b="3333"/>
          <a:stretch>
            <a:fillRect/>
          </a:stretch>
        </p:blipFill>
        <p:spPr bwMode="auto">
          <a:xfrm>
            <a:off x="2930525" y="447675"/>
            <a:ext cx="6072188" cy="4000500"/>
          </a:xfrm>
          <a:prstGeom prst="rect">
            <a:avLst/>
          </a:prstGeom>
          <a:noFill/>
          <a:ln w="9525">
            <a:noFill/>
            <a:miter lim="800000"/>
            <a:headEnd/>
            <a:tailEnd/>
          </a:ln>
        </p:spPr>
      </p:pic>
      <p:grpSp>
        <p:nvGrpSpPr>
          <p:cNvPr id="25603" name="مجموعة 14"/>
          <p:cNvGrpSpPr>
            <a:grpSpLocks/>
          </p:cNvGrpSpPr>
          <p:nvPr/>
        </p:nvGrpSpPr>
        <p:grpSpPr bwMode="auto">
          <a:xfrm>
            <a:off x="2073275" y="4767263"/>
            <a:ext cx="8072438" cy="3395662"/>
            <a:chOff x="2501872" y="4767276"/>
            <a:chExt cx="8072494" cy="3395672"/>
          </a:xfrm>
        </p:grpSpPr>
        <p:pic>
          <p:nvPicPr>
            <p:cNvPr id="25607" name="Picture 3" descr="http://www.electronictests.net/Image/b11.jpg"/>
            <p:cNvPicPr>
              <a:picLocks noChangeAspect="1" noChangeArrowheads="1"/>
            </p:cNvPicPr>
            <p:nvPr/>
          </p:nvPicPr>
          <p:blipFill>
            <a:blip r:embed="rId3"/>
            <a:srcRect/>
            <a:stretch>
              <a:fillRect/>
            </a:stretch>
          </p:blipFill>
          <p:spPr bwMode="auto">
            <a:xfrm>
              <a:off x="8434094" y="4827340"/>
              <a:ext cx="2140272" cy="1601727"/>
            </a:xfrm>
            <a:prstGeom prst="rect">
              <a:avLst/>
            </a:prstGeom>
            <a:noFill/>
            <a:ln w="9525">
              <a:noFill/>
              <a:miter lim="800000"/>
              <a:headEnd/>
              <a:tailEnd/>
            </a:ln>
          </p:spPr>
        </p:pic>
        <p:pic>
          <p:nvPicPr>
            <p:cNvPr id="25608" name="Picture 5" descr="http://www.electronictests.net/Image/b12.jpg"/>
            <p:cNvPicPr>
              <a:picLocks noChangeAspect="1" noChangeArrowheads="1"/>
            </p:cNvPicPr>
            <p:nvPr/>
          </p:nvPicPr>
          <p:blipFill>
            <a:blip r:embed="rId4"/>
            <a:srcRect/>
            <a:stretch>
              <a:fillRect/>
            </a:stretch>
          </p:blipFill>
          <p:spPr bwMode="auto">
            <a:xfrm>
              <a:off x="5518299" y="4800614"/>
              <a:ext cx="2269985" cy="1609735"/>
            </a:xfrm>
            <a:prstGeom prst="rect">
              <a:avLst/>
            </a:prstGeom>
            <a:noFill/>
            <a:ln w="9525">
              <a:noFill/>
              <a:miter lim="800000"/>
              <a:headEnd/>
              <a:tailEnd/>
            </a:ln>
          </p:spPr>
        </p:pic>
        <p:pic>
          <p:nvPicPr>
            <p:cNvPr id="25609" name="Picture 7" descr="http://www.electronictests.net/Image/b13.jpg"/>
            <p:cNvPicPr>
              <a:picLocks noChangeAspect="1" noChangeArrowheads="1"/>
            </p:cNvPicPr>
            <p:nvPr/>
          </p:nvPicPr>
          <p:blipFill>
            <a:blip r:embed="rId5"/>
            <a:srcRect/>
            <a:stretch>
              <a:fillRect/>
            </a:stretch>
          </p:blipFill>
          <p:spPr bwMode="auto">
            <a:xfrm>
              <a:off x="2526209" y="4767276"/>
              <a:ext cx="2286199" cy="1609735"/>
            </a:xfrm>
            <a:prstGeom prst="rect">
              <a:avLst/>
            </a:prstGeom>
            <a:noFill/>
            <a:ln w="9525">
              <a:noFill/>
              <a:miter lim="800000"/>
              <a:headEnd/>
              <a:tailEnd/>
            </a:ln>
          </p:spPr>
        </p:pic>
        <p:pic>
          <p:nvPicPr>
            <p:cNvPr id="25610" name="Picture 9" descr="http://www.electronictests.net/Image/b14.jpg"/>
            <p:cNvPicPr>
              <a:picLocks noChangeAspect="1" noChangeArrowheads="1"/>
            </p:cNvPicPr>
            <p:nvPr/>
          </p:nvPicPr>
          <p:blipFill>
            <a:blip r:embed="rId6"/>
            <a:srcRect/>
            <a:stretch>
              <a:fillRect/>
            </a:stretch>
          </p:blipFill>
          <p:spPr bwMode="auto">
            <a:xfrm>
              <a:off x="8434094" y="6569230"/>
              <a:ext cx="2140272" cy="1593718"/>
            </a:xfrm>
            <a:prstGeom prst="rect">
              <a:avLst/>
            </a:prstGeom>
            <a:noFill/>
            <a:ln w="9525">
              <a:noFill/>
              <a:miter lim="800000"/>
              <a:headEnd/>
              <a:tailEnd/>
            </a:ln>
          </p:spPr>
        </p:pic>
        <p:pic>
          <p:nvPicPr>
            <p:cNvPr id="25611" name="Picture 11" descr="http://www.electronictests.net/Image/b15.jpg"/>
            <p:cNvPicPr>
              <a:picLocks noChangeAspect="1" noChangeArrowheads="1"/>
            </p:cNvPicPr>
            <p:nvPr/>
          </p:nvPicPr>
          <p:blipFill>
            <a:blip r:embed="rId7"/>
            <a:srcRect/>
            <a:stretch>
              <a:fillRect/>
            </a:stretch>
          </p:blipFill>
          <p:spPr bwMode="auto">
            <a:xfrm>
              <a:off x="5589737" y="6569230"/>
              <a:ext cx="2269985" cy="1593718"/>
            </a:xfrm>
            <a:prstGeom prst="rect">
              <a:avLst/>
            </a:prstGeom>
            <a:noFill/>
            <a:ln w="9525">
              <a:noFill/>
              <a:miter lim="800000"/>
              <a:headEnd/>
              <a:tailEnd/>
            </a:ln>
          </p:spPr>
        </p:pic>
        <p:pic>
          <p:nvPicPr>
            <p:cNvPr id="25612" name="Picture 13" descr="http://www.electronictests.net/Image/b16.jpg"/>
            <p:cNvPicPr>
              <a:picLocks noChangeAspect="1" noChangeArrowheads="1"/>
            </p:cNvPicPr>
            <p:nvPr/>
          </p:nvPicPr>
          <p:blipFill>
            <a:blip r:embed="rId8"/>
            <a:srcRect/>
            <a:stretch>
              <a:fillRect/>
            </a:stretch>
          </p:blipFill>
          <p:spPr bwMode="auto">
            <a:xfrm>
              <a:off x="2501872" y="6509165"/>
              <a:ext cx="2399699" cy="1593718"/>
            </a:xfrm>
            <a:prstGeom prst="rect">
              <a:avLst/>
            </a:prstGeom>
            <a:noFill/>
            <a:ln w="9525">
              <a:noFill/>
              <a:miter lim="800000"/>
              <a:headEnd/>
              <a:tailEnd/>
            </a:ln>
          </p:spPr>
        </p:pic>
      </p:grpSp>
      <p:grpSp>
        <p:nvGrpSpPr>
          <p:cNvPr id="25604" name="مجموعة 10"/>
          <p:cNvGrpSpPr>
            <a:grpSpLocks/>
          </p:cNvGrpSpPr>
          <p:nvPr/>
        </p:nvGrpSpPr>
        <p:grpSpPr bwMode="auto">
          <a:xfrm>
            <a:off x="9574213" y="376238"/>
            <a:ext cx="3714750" cy="1789112"/>
            <a:chOff x="8931292" y="376206"/>
            <a:chExt cx="3714776" cy="1789715"/>
          </a:xfrm>
        </p:grpSpPr>
        <p:sp>
          <p:nvSpPr>
            <p:cNvPr id="12" name="مربع نص 11"/>
            <p:cNvSpPr txBox="1"/>
            <p:nvPr/>
          </p:nvSpPr>
          <p:spPr>
            <a:xfrm>
              <a:off x="8931292" y="376206"/>
              <a:ext cx="3714776" cy="871831"/>
            </a:xfrm>
            <a:prstGeom prst="rect">
              <a:avLst/>
            </a:prstGeom>
            <a:noFill/>
            <a:ln w="12700" cap="flat">
              <a:noFill/>
              <a:miter lim="400000"/>
            </a:ln>
            <a:effectLst/>
          </p:spPr>
          <p:style>
            <a:lnRef idx="0">
              <a:scrgbClr r="0" g="0" b="0"/>
            </a:lnRef>
            <a:fillRef idx="0">
              <a:scrgbClr r="0" g="0" b="0"/>
            </a:fillRef>
            <a:effectRef idx="0">
              <a:scrgbClr r="0" g="0" b="0"/>
            </a:effectRef>
            <a:fontRef idx="none"/>
          </p:style>
          <p:txBody>
            <a:bodyPr spcFirstLastPara="1" lIns="50800" tIns="50800" rIns="50800" bIns="50800" spcCol="38100" rtlCol="1" anchor="ctr">
              <a:spAutoFit/>
            </a:bodyPr>
            <a:lstStyle/>
            <a:p>
              <a:pPr algn="ctr" rtl="0" fontAlgn="auto" latinLnBrk="1" hangingPunct="0">
                <a:spcBef>
                  <a:spcPts val="0"/>
                </a:spcBef>
                <a:spcAft>
                  <a:spcPts val="0"/>
                </a:spcAft>
                <a:defRPr/>
              </a:pPr>
              <a:r>
                <a:rPr lang="ar-KW" sz="5000" kern="0" dirty="0">
                  <a:solidFill>
                    <a:srgbClr val="FEFB4B"/>
                  </a:solidFill>
                  <a:latin typeface="+mj-lt"/>
                  <a:ea typeface="+mj-ea"/>
                  <a:cs typeface="+mj-cs"/>
                </a:rPr>
                <a:t>مجموعة ب</a:t>
              </a:r>
            </a:p>
          </p:txBody>
        </p:sp>
        <p:sp>
          <p:nvSpPr>
            <p:cNvPr id="13" name="مربع نص 12"/>
            <p:cNvSpPr txBox="1"/>
            <p:nvPr/>
          </p:nvSpPr>
          <p:spPr>
            <a:xfrm>
              <a:off x="10574365" y="1448129"/>
              <a:ext cx="857256" cy="717792"/>
            </a:xfrm>
            <a:prstGeom prst="rect">
              <a:avLst/>
            </a:prstGeom>
            <a:noFill/>
            <a:ln w="12700" cap="flat">
              <a:noFill/>
              <a:miter lim="400000"/>
            </a:ln>
            <a:effectLst/>
          </p:spPr>
          <p:style>
            <a:lnRef idx="0">
              <a:scrgbClr r="0" g="0" b="0"/>
            </a:lnRef>
            <a:fillRef idx="0">
              <a:scrgbClr r="0" g="0" b="0"/>
            </a:fillRef>
            <a:effectRef idx="0">
              <a:scrgbClr r="0" g="0" b="0"/>
            </a:effectRef>
            <a:fontRef idx="none"/>
          </p:style>
          <p:txBody>
            <a:bodyPr spcFirstLastPara="1" lIns="50800" tIns="50800" rIns="50800" bIns="50800" spcCol="38100" rtlCol="1" anchor="ctr">
              <a:spAutoFit/>
            </a:bodyPr>
            <a:lstStyle/>
            <a:p>
              <a:pPr algn="ctr" rtl="0" fontAlgn="auto" latinLnBrk="1" hangingPunct="0">
                <a:spcBef>
                  <a:spcPts val="0"/>
                </a:spcBef>
                <a:spcAft>
                  <a:spcPts val="0"/>
                </a:spcAft>
                <a:defRPr/>
              </a:pPr>
              <a:r>
                <a:rPr lang="ar-KW" sz="4000" kern="0" dirty="0">
                  <a:solidFill>
                    <a:srgbClr val="FFFF00"/>
                  </a:solidFill>
                  <a:latin typeface="+mj-lt"/>
                  <a:ea typeface="+mj-ea"/>
                  <a:cs typeface="+mj-cs"/>
                </a:rPr>
                <a:t>1</a:t>
              </a:r>
            </a:p>
          </p:txBody>
        </p:sp>
      </p:grpSp>
    </p:spTree>
  </p:cSld>
  <p:clrMapOvr>
    <a:masterClrMapping/>
  </p:clrMapOvr>
  <p:transition spd="med"/>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3452" name="مجموعة 10"/>
          <p:cNvGrpSpPr>
            <a:grpSpLocks/>
          </p:cNvGrpSpPr>
          <p:nvPr/>
        </p:nvGrpSpPr>
        <p:grpSpPr bwMode="auto">
          <a:xfrm>
            <a:off x="9574213" y="376238"/>
            <a:ext cx="3714750" cy="1789112"/>
            <a:chOff x="8931292" y="376206"/>
            <a:chExt cx="3714776" cy="1789715"/>
          </a:xfrm>
        </p:grpSpPr>
        <p:sp>
          <p:nvSpPr>
            <p:cNvPr id="12" name="مربع نص 11"/>
            <p:cNvSpPr txBox="1"/>
            <p:nvPr/>
          </p:nvSpPr>
          <p:spPr>
            <a:xfrm>
              <a:off x="8931292" y="376206"/>
              <a:ext cx="3714776" cy="871831"/>
            </a:xfrm>
            <a:prstGeom prst="rect">
              <a:avLst/>
            </a:prstGeom>
            <a:noFill/>
            <a:ln w="12700" cap="flat">
              <a:noFill/>
              <a:miter lim="400000"/>
            </a:ln>
            <a:effectLst/>
          </p:spPr>
          <p:style>
            <a:lnRef idx="0">
              <a:scrgbClr r="0" g="0" b="0"/>
            </a:lnRef>
            <a:fillRef idx="0">
              <a:scrgbClr r="0" g="0" b="0"/>
            </a:fillRef>
            <a:effectRef idx="0">
              <a:scrgbClr r="0" g="0" b="0"/>
            </a:effectRef>
            <a:fontRef idx="none"/>
          </p:style>
          <p:txBody>
            <a:bodyPr spcFirstLastPara="1" lIns="50800" tIns="50800" rIns="50800" bIns="50800" spcCol="38100" rtlCol="1" anchor="ctr">
              <a:spAutoFit/>
            </a:bodyPr>
            <a:lstStyle/>
            <a:p>
              <a:pPr algn="ctr" rtl="0" fontAlgn="auto" latinLnBrk="1" hangingPunct="0">
                <a:spcBef>
                  <a:spcPts val="0"/>
                </a:spcBef>
                <a:spcAft>
                  <a:spcPts val="0"/>
                </a:spcAft>
                <a:defRPr/>
              </a:pPr>
              <a:r>
                <a:rPr lang="ar-KW" sz="5000" kern="0" dirty="0">
                  <a:solidFill>
                    <a:srgbClr val="FEFB4B"/>
                  </a:solidFill>
                  <a:latin typeface="+mj-lt"/>
                  <a:ea typeface="+mj-ea"/>
                  <a:cs typeface="+mj-cs"/>
                </a:rPr>
                <a:t>مجموعة ب</a:t>
              </a:r>
            </a:p>
          </p:txBody>
        </p:sp>
        <p:sp>
          <p:nvSpPr>
            <p:cNvPr id="13" name="مربع نص 12"/>
            <p:cNvSpPr txBox="1"/>
            <p:nvPr/>
          </p:nvSpPr>
          <p:spPr>
            <a:xfrm>
              <a:off x="10574365" y="1448129"/>
              <a:ext cx="857256" cy="717792"/>
            </a:xfrm>
            <a:prstGeom prst="rect">
              <a:avLst/>
            </a:prstGeom>
            <a:noFill/>
            <a:ln w="12700" cap="flat">
              <a:noFill/>
              <a:miter lim="400000"/>
            </a:ln>
            <a:effectLst/>
          </p:spPr>
          <p:style>
            <a:lnRef idx="0">
              <a:scrgbClr r="0" g="0" b="0"/>
            </a:lnRef>
            <a:fillRef idx="0">
              <a:scrgbClr r="0" g="0" b="0"/>
            </a:fillRef>
            <a:effectRef idx="0">
              <a:scrgbClr r="0" g="0" b="0"/>
            </a:effectRef>
            <a:fontRef idx="none"/>
          </p:style>
          <p:txBody>
            <a:bodyPr spcFirstLastPara="1" lIns="50800" tIns="50800" rIns="50800" bIns="50800" spcCol="38100" rtlCol="1" anchor="ctr">
              <a:spAutoFit/>
            </a:bodyPr>
            <a:lstStyle/>
            <a:p>
              <a:pPr algn="ctr" rtl="0" fontAlgn="auto" latinLnBrk="1" hangingPunct="0">
                <a:spcBef>
                  <a:spcPts val="0"/>
                </a:spcBef>
                <a:spcAft>
                  <a:spcPts val="0"/>
                </a:spcAft>
                <a:defRPr/>
              </a:pPr>
              <a:r>
                <a:rPr lang="ar-KW" sz="4000" kern="0" dirty="0">
                  <a:solidFill>
                    <a:srgbClr val="FFFF00"/>
                  </a:solidFill>
                  <a:latin typeface="+mj-lt"/>
                  <a:ea typeface="+mj-ea"/>
                  <a:cs typeface="+mj-cs"/>
                </a:rPr>
                <a:t>3</a:t>
              </a:r>
            </a:p>
          </p:txBody>
        </p:sp>
      </p:grpSp>
      <p:pic>
        <p:nvPicPr>
          <p:cNvPr id="103453" name="Picture 15" descr="http://www.electronictests.net/Image/b3.jpg"/>
          <p:cNvPicPr>
            <a:picLocks noChangeAspect="1" noChangeArrowheads="1"/>
          </p:cNvPicPr>
          <p:nvPr/>
        </p:nvPicPr>
        <p:blipFill>
          <a:blip r:embed="rId3"/>
          <a:srcRect l="3333" t="7861" r="2222" b="4086"/>
          <a:stretch>
            <a:fillRect/>
          </a:stretch>
        </p:blipFill>
        <p:spPr bwMode="auto">
          <a:xfrm>
            <a:off x="3573463" y="590550"/>
            <a:ext cx="6072187" cy="4000500"/>
          </a:xfrm>
          <a:prstGeom prst="rect">
            <a:avLst/>
          </a:prstGeom>
          <a:noFill/>
          <a:ln w="9525">
            <a:noFill/>
            <a:miter lim="800000"/>
            <a:headEnd/>
            <a:tailEnd/>
          </a:ln>
        </p:spPr>
      </p:pic>
      <p:grpSp>
        <p:nvGrpSpPr>
          <p:cNvPr id="103454" name="مجموعة 22"/>
          <p:cNvGrpSpPr>
            <a:grpSpLocks/>
          </p:cNvGrpSpPr>
          <p:nvPr/>
        </p:nvGrpSpPr>
        <p:grpSpPr bwMode="auto">
          <a:xfrm>
            <a:off x="1858963" y="4876800"/>
            <a:ext cx="9667875" cy="4357688"/>
            <a:chOff x="1858930" y="4876800"/>
            <a:chExt cx="9667924" cy="4357703"/>
          </a:xfrm>
        </p:grpSpPr>
        <p:pic>
          <p:nvPicPr>
            <p:cNvPr id="103455" name="Picture 18" descr="http://www.electronictests.net/Image/b31.jpg"/>
            <p:cNvPicPr>
              <a:picLocks noChangeAspect="1" noChangeArrowheads="1"/>
            </p:cNvPicPr>
            <p:nvPr/>
          </p:nvPicPr>
          <p:blipFill>
            <a:blip r:embed="rId4"/>
            <a:srcRect/>
            <a:stretch>
              <a:fillRect/>
            </a:stretch>
          </p:blipFill>
          <p:spPr bwMode="auto">
            <a:xfrm>
              <a:off x="8859854" y="4876800"/>
              <a:ext cx="2667000" cy="1981200"/>
            </a:xfrm>
            <a:prstGeom prst="rect">
              <a:avLst/>
            </a:prstGeom>
            <a:noFill/>
            <a:ln w="9525">
              <a:noFill/>
              <a:miter lim="800000"/>
              <a:headEnd/>
              <a:tailEnd/>
            </a:ln>
          </p:spPr>
        </p:pic>
        <p:pic>
          <p:nvPicPr>
            <p:cNvPr id="103456" name="Picture 20" descr="http://www.electronictests.net/Image/b32.jpg"/>
            <p:cNvPicPr>
              <a:picLocks noChangeAspect="1" noChangeArrowheads="1"/>
            </p:cNvPicPr>
            <p:nvPr/>
          </p:nvPicPr>
          <p:blipFill>
            <a:blip r:embed="rId5"/>
            <a:srcRect/>
            <a:stretch>
              <a:fillRect/>
            </a:stretch>
          </p:blipFill>
          <p:spPr bwMode="auto">
            <a:xfrm>
              <a:off x="5430830" y="4876800"/>
              <a:ext cx="2562225" cy="1981200"/>
            </a:xfrm>
            <a:prstGeom prst="rect">
              <a:avLst/>
            </a:prstGeom>
            <a:noFill/>
            <a:ln w="9525">
              <a:noFill/>
              <a:miter lim="800000"/>
              <a:headEnd/>
              <a:tailEnd/>
            </a:ln>
          </p:spPr>
        </p:pic>
        <p:pic>
          <p:nvPicPr>
            <p:cNvPr id="103457" name="Picture 22" descr="http://www.electronictests.net/Image/b33.jpg"/>
            <p:cNvPicPr>
              <a:picLocks noChangeAspect="1" noChangeArrowheads="1"/>
            </p:cNvPicPr>
            <p:nvPr/>
          </p:nvPicPr>
          <p:blipFill>
            <a:blip r:embed="rId6"/>
            <a:srcRect/>
            <a:stretch>
              <a:fillRect/>
            </a:stretch>
          </p:blipFill>
          <p:spPr bwMode="auto">
            <a:xfrm>
              <a:off x="1930368" y="4948238"/>
              <a:ext cx="2638425" cy="1981200"/>
            </a:xfrm>
            <a:prstGeom prst="rect">
              <a:avLst/>
            </a:prstGeom>
            <a:noFill/>
            <a:ln w="9525">
              <a:noFill/>
              <a:miter lim="800000"/>
              <a:headEnd/>
              <a:tailEnd/>
            </a:ln>
          </p:spPr>
        </p:pic>
        <p:pic>
          <p:nvPicPr>
            <p:cNvPr id="103458" name="Picture 24" descr="http://www.electronictests.net/Image/b34.jpg"/>
            <p:cNvPicPr>
              <a:picLocks noChangeAspect="1" noChangeArrowheads="1"/>
            </p:cNvPicPr>
            <p:nvPr/>
          </p:nvPicPr>
          <p:blipFill>
            <a:blip r:embed="rId7"/>
            <a:srcRect/>
            <a:stretch>
              <a:fillRect/>
            </a:stretch>
          </p:blipFill>
          <p:spPr bwMode="auto">
            <a:xfrm>
              <a:off x="8836060" y="7019940"/>
              <a:ext cx="2667000" cy="2143125"/>
            </a:xfrm>
            <a:prstGeom prst="rect">
              <a:avLst/>
            </a:prstGeom>
            <a:noFill/>
            <a:ln w="9525">
              <a:noFill/>
              <a:miter lim="800000"/>
              <a:headEnd/>
              <a:tailEnd/>
            </a:ln>
          </p:spPr>
        </p:pic>
        <p:pic>
          <p:nvPicPr>
            <p:cNvPr id="103459" name="Picture 26" descr="http://www.electronictests.net/Image/b35.jpg"/>
            <p:cNvPicPr>
              <a:picLocks noChangeAspect="1" noChangeArrowheads="1"/>
            </p:cNvPicPr>
            <p:nvPr/>
          </p:nvPicPr>
          <p:blipFill>
            <a:blip r:embed="rId8"/>
            <a:srcRect/>
            <a:stretch>
              <a:fillRect/>
            </a:stretch>
          </p:blipFill>
          <p:spPr bwMode="auto">
            <a:xfrm>
              <a:off x="5430830" y="7091378"/>
              <a:ext cx="2562225" cy="2143125"/>
            </a:xfrm>
            <a:prstGeom prst="rect">
              <a:avLst/>
            </a:prstGeom>
            <a:noFill/>
            <a:ln w="9525">
              <a:noFill/>
              <a:miter lim="800000"/>
              <a:headEnd/>
              <a:tailEnd/>
            </a:ln>
          </p:spPr>
        </p:pic>
        <p:pic>
          <p:nvPicPr>
            <p:cNvPr id="103460" name="Picture 28" descr="http://www.electronictests.net/Image/b36.jpg"/>
            <p:cNvPicPr>
              <a:picLocks noChangeAspect="1" noChangeArrowheads="1"/>
            </p:cNvPicPr>
            <p:nvPr/>
          </p:nvPicPr>
          <p:blipFill>
            <a:blip r:embed="rId9"/>
            <a:srcRect/>
            <a:stretch>
              <a:fillRect/>
            </a:stretch>
          </p:blipFill>
          <p:spPr bwMode="auto">
            <a:xfrm>
              <a:off x="1858930" y="7091378"/>
              <a:ext cx="2762250" cy="2000250"/>
            </a:xfrm>
            <a:prstGeom prst="rect">
              <a:avLst/>
            </a:prstGeom>
            <a:noFill/>
            <a:ln w="9525">
              <a:noFill/>
              <a:miter lim="800000"/>
              <a:headEnd/>
              <a:tailEnd/>
            </a:ln>
          </p:spPr>
        </p:pic>
      </p:grpSp>
    </p:spTree>
  </p:cSld>
  <p:clrMapOvr>
    <a:masterClrMapping/>
  </p:clrMapOvr>
  <p:transition spd="med"/>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pPr eaLnBrk="1" fontAlgn="auto" hangingPunct="1">
              <a:spcBef>
                <a:spcPts val="0"/>
              </a:spcBef>
              <a:spcAft>
                <a:spcPts val="0"/>
              </a:spcAft>
              <a:defRPr/>
            </a:pPr>
            <a:r>
              <a:rPr lang="ar-SA" dirty="0" smtClean="0">
                <a:solidFill>
                  <a:schemeClr val="bg2">
                    <a:lumMod val="20000"/>
                    <a:lumOff val="80000"/>
                  </a:schemeClr>
                </a:solidFill>
              </a:rPr>
              <a:t>تتطلب التغيير المنتظم في أنماط الأشكال .</a:t>
            </a:r>
            <a:endParaRPr lang="ar-KW" dirty="0"/>
          </a:p>
        </p:txBody>
      </p:sp>
      <p:grpSp>
        <p:nvGrpSpPr>
          <p:cNvPr id="104450" name="مجموعة 16"/>
          <p:cNvGrpSpPr>
            <a:grpSpLocks/>
          </p:cNvGrpSpPr>
          <p:nvPr/>
        </p:nvGrpSpPr>
        <p:grpSpPr bwMode="auto">
          <a:xfrm>
            <a:off x="9574213" y="376238"/>
            <a:ext cx="3714750" cy="1789112"/>
            <a:chOff x="8931292" y="376206"/>
            <a:chExt cx="3714776" cy="1789715"/>
          </a:xfrm>
        </p:grpSpPr>
        <p:sp>
          <p:nvSpPr>
            <p:cNvPr id="18" name="مربع نص 17"/>
            <p:cNvSpPr txBox="1"/>
            <p:nvPr/>
          </p:nvSpPr>
          <p:spPr>
            <a:xfrm>
              <a:off x="8931292" y="376206"/>
              <a:ext cx="3714776" cy="871831"/>
            </a:xfrm>
            <a:prstGeom prst="rect">
              <a:avLst/>
            </a:prstGeom>
            <a:noFill/>
            <a:ln w="12700" cap="flat">
              <a:noFill/>
              <a:miter lim="400000"/>
            </a:ln>
            <a:effectLst/>
          </p:spPr>
          <p:style>
            <a:lnRef idx="0">
              <a:scrgbClr r="0" g="0" b="0"/>
            </a:lnRef>
            <a:fillRef idx="0">
              <a:scrgbClr r="0" g="0" b="0"/>
            </a:fillRef>
            <a:effectRef idx="0">
              <a:scrgbClr r="0" g="0" b="0"/>
            </a:effectRef>
            <a:fontRef idx="none"/>
          </p:style>
          <p:txBody>
            <a:bodyPr spcFirstLastPara="1" lIns="50800" tIns="50800" rIns="50800" bIns="50800" spcCol="38100" rtlCol="1" anchor="ctr">
              <a:spAutoFit/>
            </a:bodyPr>
            <a:lstStyle/>
            <a:p>
              <a:pPr algn="ctr" rtl="0" fontAlgn="auto" latinLnBrk="1" hangingPunct="0">
                <a:spcBef>
                  <a:spcPts val="0"/>
                </a:spcBef>
                <a:spcAft>
                  <a:spcPts val="0"/>
                </a:spcAft>
                <a:defRPr/>
              </a:pPr>
              <a:r>
                <a:rPr lang="ar-KW" sz="5000" kern="0" dirty="0">
                  <a:solidFill>
                    <a:srgbClr val="FEFB4B"/>
                  </a:solidFill>
                  <a:latin typeface="+mj-lt"/>
                  <a:ea typeface="+mj-ea"/>
                  <a:cs typeface="+mj-cs"/>
                </a:rPr>
                <a:t>مجموعة ج</a:t>
              </a:r>
            </a:p>
          </p:txBody>
        </p:sp>
        <p:sp>
          <p:nvSpPr>
            <p:cNvPr id="19" name="مربع نص 18"/>
            <p:cNvSpPr txBox="1"/>
            <p:nvPr/>
          </p:nvSpPr>
          <p:spPr>
            <a:xfrm>
              <a:off x="10574365" y="1448129"/>
              <a:ext cx="857256" cy="717792"/>
            </a:xfrm>
            <a:prstGeom prst="rect">
              <a:avLst/>
            </a:prstGeom>
            <a:noFill/>
            <a:ln w="12700" cap="flat">
              <a:noFill/>
              <a:miter lim="400000"/>
            </a:ln>
            <a:effectLst/>
          </p:spPr>
          <p:style>
            <a:lnRef idx="0">
              <a:scrgbClr r="0" g="0" b="0"/>
            </a:lnRef>
            <a:fillRef idx="0">
              <a:scrgbClr r="0" g="0" b="0"/>
            </a:fillRef>
            <a:effectRef idx="0">
              <a:scrgbClr r="0" g="0" b="0"/>
            </a:effectRef>
            <a:fontRef idx="none"/>
          </p:style>
          <p:txBody>
            <a:bodyPr spcFirstLastPara="1" lIns="50800" tIns="50800" rIns="50800" bIns="50800" spcCol="38100" rtlCol="1" anchor="ctr">
              <a:spAutoFit/>
            </a:bodyPr>
            <a:lstStyle/>
            <a:p>
              <a:pPr algn="ctr" rtl="0" fontAlgn="auto" latinLnBrk="1" hangingPunct="0">
                <a:spcBef>
                  <a:spcPts val="0"/>
                </a:spcBef>
                <a:spcAft>
                  <a:spcPts val="0"/>
                </a:spcAft>
                <a:defRPr/>
              </a:pPr>
              <a:r>
                <a:rPr lang="ar-KW" sz="4000" kern="0" dirty="0">
                  <a:solidFill>
                    <a:srgbClr val="FFFF00"/>
                  </a:solidFill>
                  <a:latin typeface="+mj-lt"/>
                  <a:ea typeface="+mj-ea"/>
                  <a:cs typeface="+mj-cs"/>
                </a:rPr>
                <a:t>5</a:t>
              </a:r>
            </a:p>
          </p:txBody>
        </p:sp>
      </p:grpSp>
      <p:pic>
        <p:nvPicPr>
          <p:cNvPr id="104451" name="Picture 17" descr="http://www.electronictests.net/Image/c5.jpg"/>
          <p:cNvPicPr>
            <a:picLocks noChangeAspect="1" noChangeArrowheads="1"/>
          </p:cNvPicPr>
          <p:nvPr/>
        </p:nvPicPr>
        <p:blipFill>
          <a:blip r:embed="rId2"/>
          <a:srcRect l="4373" t="6073" r="3789" b="5870"/>
          <a:stretch>
            <a:fillRect/>
          </a:stretch>
        </p:blipFill>
        <p:spPr bwMode="auto">
          <a:xfrm>
            <a:off x="3502025" y="376238"/>
            <a:ext cx="5500688" cy="3797300"/>
          </a:xfrm>
          <a:prstGeom prst="rect">
            <a:avLst/>
          </a:prstGeom>
          <a:noFill/>
          <a:ln w="9525">
            <a:noFill/>
            <a:miter lim="800000"/>
            <a:headEnd/>
            <a:tailEnd/>
          </a:ln>
        </p:spPr>
      </p:pic>
      <p:grpSp>
        <p:nvGrpSpPr>
          <p:cNvPr id="104452" name="مجموعة 29"/>
          <p:cNvGrpSpPr>
            <a:grpSpLocks/>
          </p:cNvGrpSpPr>
          <p:nvPr/>
        </p:nvGrpSpPr>
        <p:grpSpPr bwMode="auto">
          <a:xfrm>
            <a:off x="1216025" y="4305300"/>
            <a:ext cx="9472613" cy="3910013"/>
            <a:chOff x="1215988" y="4448172"/>
            <a:chExt cx="9472664" cy="3910027"/>
          </a:xfrm>
        </p:grpSpPr>
        <p:pic>
          <p:nvPicPr>
            <p:cNvPr id="104453" name="Picture 18" descr="http://www.electronictests.net/Image/c54.jpg"/>
            <p:cNvPicPr>
              <a:picLocks noChangeAspect="1" noChangeArrowheads="1"/>
            </p:cNvPicPr>
            <p:nvPr/>
          </p:nvPicPr>
          <p:blipFill>
            <a:blip r:embed="rId3"/>
            <a:srcRect/>
            <a:stretch>
              <a:fillRect/>
            </a:stretch>
          </p:blipFill>
          <p:spPr bwMode="auto">
            <a:xfrm>
              <a:off x="1215988" y="4448172"/>
              <a:ext cx="2371725" cy="1819275"/>
            </a:xfrm>
            <a:prstGeom prst="rect">
              <a:avLst/>
            </a:prstGeom>
            <a:noFill/>
            <a:ln w="9525">
              <a:noFill/>
              <a:miter lim="800000"/>
              <a:headEnd/>
              <a:tailEnd/>
            </a:ln>
          </p:spPr>
        </p:pic>
        <p:pic>
          <p:nvPicPr>
            <p:cNvPr id="104454" name="Picture 20" descr="http://www.electronictests.net/Image/c53.jpg"/>
            <p:cNvPicPr>
              <a:picLocks noChangeAspect="1" noChangeArrowheads="1"/>
            </p:cNvPicPr>
            <p:nvPr/>
          </p:nvPicPr>
          <p:blipFill>
            <a:blip r:embed="rId4"/>
            <a:srcRect/>
            <a:stretch>
              <a:fillRect/>
            </a:stretch>
          </p:blipFill>
          <p:spPr bwMode="auto">
            <a:xfrm>
              <a:off x="3787756" y="4519610"/>
              <a:ext cx="2200275" cy="1819275"/>
            </a:xfrm>
            <a:prstGeom prst="rect">
              <a:avLst/>
            </a:prstGeom>
            <a:noFill/>
            <a:ln w="9525">
              <a:noFill/>
              <a:miter lim="800000"/>
              <a:headEnd/>
              <a:tailEnd/>
            </a:ln>
          </p:spPr>
        </p:pic>
        <p:pic>
          <p:nvPicPr>
            <p:cNvPr id="104455" name="Picture 22" descr="http://www.electronictests.net/Image/c52.jpg"/>
            <p:cNvPicPr>
              <a:picLocks noChangeAspect="1" noChangeArrowheads="1"/>
            </p:cNvPicPr>
            <p:nvPr/>
          </p:nvPicPr>
          <p:blipFill>
            <a:blip r:embed="rId5"/>
            <a:srcRect/>
            <a:stretch>
              <a:fillRect/>
            </a:stretch>
          </p:blipFill>
          <p:spPr bwMode="auto">
            <a:xfrm>
              <a:off x="6145210" y="4519610"/>
              <a:ext cx="2257425" cy="1819275"/>
            </a:xfrm>
            <a:prstGeom prst="rect">
              <a:avLst/>
            </a:prstGeom>
            <a:noFill/>
            <a:ln w="9525">
              <a:noFill/>
              <a:miter lim="800000"/>
              <a:headEnd/>
              <a:tailEnd/>
            </a:ln>
          </p:spPr>
        </p:pic>
        <p:pic>
          <p:nvPicPr>
            <p:cNvPr id="104456" name="Picture 24" descr="http://www.electronictests.net/Image/c51.jpg"/>
            <p:cNvPicPr>
              <a:picLocks noChangeAspect="1" noChangeArrowheads="1"/>
            </p:cNvPicPr>
            <p:nvPr/>
          </p:nvPicPr>
          <p:blipFill>
            <a:blip r:embed="rId6"/>
            <a:srcRect/>
            <a:stretch>
              <a:fillRect/>
            </a:stretch>
          </p:blipFill>
          <p:spPr bwMode="auto">
            <a:xfrm>
              <a:off x="8574102" y="4519610"/>
              <a:ext cx="2114550" cy="1819275"/>
            </a:xfrm>
            <a:prstGeom prst="rect">
              <a:avLst/>
            </a:prstGeom>
            <a:noFill/>
            <a:ln w="9525">
              <a:noFill/>
              <a:miter lim="800000"/>
              <a:headEnd/>
              <a:tailEnd/>
            </a:ln>
          </p:spPr>
        </p:pic>
        <p:pic>
          <p:nvPicPr>
            <p:cNvPr id="104457" name="Picture 26" descr="http://www.electronictests.net/Image/c58.jpg"/>
            <p:cNvPicPr>
              <a:picLocks noChangeAspect="1" noChangeArrowheads="1"/>
            </p:cNvPicPr>
            <p:nvPr/>
          </p:nvPicPr>
          <p:blipFill>
            <a:blip r:embed="rId7"/>
            <a:srcRect/>
            <a:stretch>
              <a:fillRect/>
            </a:stretch>
          </p:blipFill>
          <p:spPr bwMode="auto">
            <a:xfrm>
              <a:off x="1215988" y="6376998"/>
              <a:ext cx="2371725" cy="1838325"/>
            </a:xfrm>
            <a:prstGeom prst="rect">
              <a:avLst/>
            </a:prstGeom>
            <a:noFill/>
            <a:ln w="9525">
              <a:noFill/>
              <a:miter lim="800000"/>
              <a:headEnd/>
              <a:tailEnd/>
            </a:ln>
          </p:spPr>
        </p:pic>
        <p:pic>
          <p:nvPicPr>
            <p:cNvPr id="104458" name="Picture 28" descr="http://www.electronictests.net/Image/c57.jpg"/>
            <p:cNvPicPr>
              <a:picLocks noChangeAspect="1" noChangeArrowheads="1"/>
            </p:cNvPicPr>
            <p:nvPr/>
          </p:nvPicPr>
          <p:blipFill>
            <a:blip r:embed="rId8"/>
            <a:srcRect/>
            <a:stretch>
              <a:fillRect/>
            </a:stretch>
          </p:blipFill>
          <p:spPr bwMode="auto">
            <a:xfrm>
              <a:off x="3787756" y="6519874"/>
              <a:ext cx="2200275" cy="1838325"/>
            </a:xfrm>
            <a:prstGeom prst="rect">
              <a:avLst/>
            </a:prstGeom>
            <a:noFill/>
            <a:ln w="9525">
              <a:noFill/>
              <a:miter lim="800000"/>
              <a:headEnd/>
              <a:tailEnd/>
            </a:ln>
          </p:spPr>
        </p:pic>
        <p:pic>
          <p:nvPicPr>
            <p:cNvPr id="104459" name="Picture 30" descr="http://www.electronictests.net/Image/c56.jpg"/>
            <p:cNvPicPr>
              <a:picLocks noChangeAspect="1" noChangeArrowheads="1"/>
            </p:cNvPicPr>
            <p:nvPr/>
          </p:nvPicPr>
          <p:blipFill>
            <a:blip r:embed="rId9"/>
            <a:srcRect/>
            <a:stretch>
              <a:fillRect/>
            </a:stretch>
          </p:blipFill>
          <p:spPr bwMode="auto">
            <a:xfrm>
              <a:off x="6145210" y="6467499"/>
              <a:ext cx="2257425" cy="1838325"/>
            </a:xfrm>
            <a:prstGeom prst="rect">
              <a:avLst/>
            </a:prstGeom>
            <a:noFill/>
            <a:ln w="9525">
              <a:noFill/>
              <a:miter lim="800000"/>
              <a:headEnd/>
              <a:tailEnd/>
            </a:ln>
          </p:spPr>
        </p:pic>
        <p:pic>
          <p:nvPicPr>
            <p:cNvPr id="104460" name="Picture 32" descr="http://www.electronictests.net/Image/c55.jpg"/>
            <p:cNvPicPr>
              <a:picLocks noChangeAspect="1" noChangeArrowheads="1"/>
            </p:cNvPicPr>
            <p:nvPr/>
          </p:nvPicPr>
          <p:blipFill>
            <a:blip r:embed="rId10"/>
            <a:srcRect/>
            <a:stretch>
              <a:fillRect/>
            </a:stretch>
          </p:blipFill>
          <p:spPr bwMode="auto">
            <a:xfrm>
              <a:off x="8502664" y="6448436"/>
              <a:ext cx="2114550" cy="1838325"/>
            </a:xfrm>
            <a:prstGeom prst="rect">
              <a:avLst/>
            </a:prstGeom>
            <a:noFill/>
            <a:ln w="9525">
              <a:noFill/>
              <a:miter lim="800000"/>
              <a:headEnd/>
              <a:tailEnd/>
            </a:ln>
          </p:spPr>
        </p:pic>
      </p:grpSp>
    </p:spTree>
  </p:cSld>
  <p:clrMapOvr>
    <a:masterClrMapping/>
  </p:clrMapOvr>
  <p:transition spd="med"/>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pPr eaLnBrk="1" fontAlgn="auto" hangingPunct="1">
              <a:spcBef>
                <a:spcPts val="0"/>
              </a:spcBef>
              <a:spcAft>
                <a:spcPts val="0"/>
              </a:spcAft>
              <a:defRPr/>
            </a:pPr>
            <a:r>
              <a:rPr lang="ar-SA" dirty="0" smtClean="0">
                <a:solidFill>
                  <a:schemeClr val="bg2">
                    <a:lumMod val="20000"/>
                    <a:lumOff val="80000"/>
                  </a:schemeClr>
                </a:solidFill>
              </a:rPr>
              <a:t>تتطلب إعادة ترتيب الشكل أو تبديله أو تغييره بطريقة منظمة</a:t>
            </a:r>
            <a:endParaRPr lang="ar-KW" dirty="0"/>
          </a:p>
        </p:txBody>
      </p:sp>
      <p:grpSp>
        <p:nvGrpSpPr>
          <p:cNvPr id="166931" name="مجموعة 3"/>
          <p:cNvGrpSpPr>
            <a:grpSpLocks/>
          </p:cNvGrpSpPr>
          <p:nvPr/>
        </p:nvGrpSpPr>
        <p:grpSpPr bwMode="auto">
          <a:xfrm>
            <a:off x="9574213" y="376238"/>
            <a:ext cx="3714750" cy="1789112"/>
            <a:chOff x="8931292" y="376206"/>
            <a:chExt cx="3714776" cy="1789715"/>
          </a:xfrm>
        </p:grpSpPr>
        <p:sp>
          <p:nvSpPr>
            <p:cNvPr id="5" name="مربع نص 4"/>
            <p:cNvSpPr txBox="1"/>
            <p:nvPr/>
          </p:nvSpPr>
          <p:spPr>
            <a:xfrm>
              <a:off x="8931292" y="376206"/>
              <a:ext cx="3714776" cy="871831"/>
            </a:xfrm>
            <a:prstGeom prst="rect">
              <a:avLst/>
            </a:prstGeom>
            <a:noFill/>
            <a:ln w="12700" cap="flat">
              <a:noFill/>
              <a:miter lim="400000"/>
            </a:ln>
            <a:effectLst/>
          </p:spPr>
          <p:style>
            <a:lnRef idx="0">
              <a:scrgbClr r="0" g="0" b="0"/>
            </a:lnRef>
            <a:fillRef idx="0">
              <a:scrgbClr r="0" g="0" b="0"/>
            </a:fillRef>
            <a:effectRef idx="0">
              <a:scrgbClr r="0" g="0" b="0"/>
            </a:effectRef>
            <a:fontRef idx="none"/>
          </p:style>
          <p:txBody>
            <a:bodyPr spcFirstLastPara="1" lIns="50800" tIns="50800" rIns="50800" bIns="50800" spcCol="38100" rtlCol="1" anchor="ctr">
              <a:spAutoFit/>
            </a:bodyPr>
            <a:lstStyle/>
            <a:p>
              <a:pPr algn="ctr" rtl="0" fontAlgn="auto" latinLnBrk="1" hangingPunct="0">
                <a:spcBef>
                  <a:spcPts val="0"/>
                </a:spcBef>
                <a:spcAft>
                  <a:spcPts val="0"/>
                </a:spcAft>
                <a:defRPr/>
              </a:pPr>
              <a:r>
                <a:rPr lang="ar-KW" sz="5000" kern="0" dirty="0">
                  <a:solidFill>
                    <a:srgbClr val="FEFB4B"/>
                  </a:solidFill>
                  <a:latin typeface="+mj-lt"/>
                  <a:ea typeface="+mj-ea"/>
                  <a:cs typeface="+mj-cs"/>
                </a:rPr>
                <a:t>مجموعة </a:t>
              </a:r>
              <a:r>
                <a:rPr lang="ar-KW" sz="5000" kern="0" dirty="0" err="1">
                  <a:solidFill>
                    <a:srgbClr val="FEFB4B"/>
                  </a:solidFill>
                  <a:latin typeface="+mj-lt"/>
                  <a:ea typeface="+mj-ea"/>
                  <a:cs typeface="+mj-cs"/>
                </a:rPr>
                <a:t>د</a:t>
              </a:r>
              <a:endParaRPr lang="ar-KW" sz="5000" kern="0" dirty="0">
                <a:solidFill>
                  <a:srgbClr val="FEFB4B"/>
                </a:solidFill>
                <a:latin typeface="+mj-lt"/>
                <a:ea typeface="+mj-ea"/>
                <a:cs typeface="+mj-cs"/>
              </a:endParaRPr>
            </a:p>
          </p:txBody>
        </p:sp>
        <p:sp>
          <p:nvSpPr>
            <p:cNvPr id="6" name="مربع نص 5"/>
            <p:cNvSpPr txBox="1"/>
            <p:nvPr/>
          </p:nvSpPr>
          <p:spPr>
            <a:xfrm>
              <a:off x="10574365" y="1448129"/>
              <a:ext cx="857256" cy="717792"/>
            </a:xfrm>
            <a:prstGeom prst="rect">
              <a:avLst/>
            </a:prstGeom>
            <a:noFill/>
            <a:ln w="12700" cap="flat">
              <a:noFill/>
              <a:miter lim="400000"/>
            </a:ln>
            <a:effectLst/>
          </p:spPr>
          <p:style>
            <a:lnRef idx="0">
              <a:scrgbClr r="0" g="0" b="0"/>
            </a:lnRef>
            <a:fillRef idx="0">
              <a:scrgbClr r="0" g="0" b="0"/>
            </a:fillRef>
            <a:effectRef idx="0">
              <a:scrgbClr r="0" g="0" b="0"/>
            </a:effectRef>
            <a:fontRef idx="none"/>
          </p:style>
          <p:txBody>
            <a:bodyPr spcFirstLastPara="1" lIns="50800" tIns="50800" rIns="50800" bIns="50800" spcCol="38100" rtlCol="1" anchor="ctr">
              <a:spAutoFit/>
            </a:bodyPr>
            <a:lstStyle/>
            <a:p>
              <a:pPr algn="ctr" rtl="0" fontAlgn="auto" latinLnBrk="1" hangingPunct="0">
                <a:spcBef>
                  <a:spcPts val="0"/>
                </a:spcBef>
                <a:spcAft>
                  <a:spcPts val="0"/>
                </a:spcAft>
                <a:defRPr/>
              </a:pPr>
              <a:r>
                <a:rPr lang="ar-KW" sz="4000" kern="0" dirty="0">
                  <a:solidFill>
                    <a:srgbClr val="FFFF00"/>
                  </a:solidFill>
                  <a:latin typeface="+mj-lt"/>
                  <a:ea typeface="+mj-ea"/>
                  <a:cs typeface="+mj-cs"/>
                </a:rPr>
                <a:t>5</a:t>
              </a:r>
            </a:p>
          </p:txBody>
        </p:sp>
      </p:grpSp>
      <p:pic>
        <p:nvPicPr>
          <p:cNvPr id="166932" name="Picture 1" descr="http://www.electronictests.net/Image/D5.jpg"/>
          <p:cNvPicPr>
            <a:picLocks noChangeAspect="1" noChangeArrowheads="1"/>
          </p:cNvPicPr>
          <p:nvPr/>
        </p:nvPicPr>
        <p:blipFill>
          <a:blip r:embed="rId3"/>
          <a:srcRect l="2312" t="3261" r="1772" b="3804"/>
          <a:stretch>
            <a:fillRect/>
          </a:stretch>
        </p:blipFill>
        <p:spPr bwMode="auto">
          <a:xfrm>
            <a:off x="3430588" y="376238"/>
            <a:ext cx="5643562" cy="3714750"/>
          </a:xfrm>
          <a:prstGeom prst="rect">
            <a:avLst/>
          </a:prstGeom>
          <a:noFill/>
          <a:ln w="9525">
            <a:noFill/>
            <a:miter lim="800000"/>
            <a:headEnd/>
            <a:tailEnd/>
          </a:ln>
        </p:spPr>
      </p:pic>
      <p:grpSp>
        <p:nvGrpSpPr>
          <p:cNvPr id="166933" name="مجموعة 16"/>
          <p:cNvGrpSpPr>
            <a:grpSpLocks/>
          </p:cNvGrpSpPr>
          <p:nvPr/>
        </p:nvGrpSpPr>
        <p:grpSpPr bwMode="auto">
          <a:xfrm>
            <a:off x="1858963" y="4291013"/>
            <a:ext cx="9072562" cy="4014787"/>
            <a:chOff x="1858930" y="4162420"/>
            <a:chExt cx="9072626" cy="4014802"/>
          </a:xfrm>
        </p:grpSpPr>
        <p:pic>
          <p:nvPicPr>
            <p:cNvPr id="166934" name="Picture 2" descr="http://www.electronictests.net/Image/D54.jpg"/>
            <p:cNvPicPr>
              <a:picLocks noChangeAspect="1" noChangeArrowheads="1"/>
            </p:cNvPicPr>
            <p:nvPr/>
          </p:nvPicPr>
          <p:blipFill>
            <a:blip r:embed="rId4"/>
            <a:srcRect l="9000"/>
            <a:stretch>
              <a:fillRect/>
            </a:stretch>
          </p:blipFill>
          <p:spPr bwMode="auto">
            <a:xfrm>
              <a:off x="1858930" y="4233858"/>
              <a:ext cx="2166936" cy="1800225"/>
            </a:xfrm>
            <a:prstGeom prst="rect">
              <a:avLst/>
            </a:prstGeom>
            <a:noFill/>
            <a:ln w="9525">
              <a:noFill/>
              <a:miter lim="800000"/>
              <a:headEnd/>
              <a:tailEnd/>
            </a:ln>
          </p:spPr>
        </p:pic>
        <p:pic>
          <p:nvPicPr>
            <p:cNvPr id="166935" name="Picture 4" descr="http://www.electronictests.net/Image/D53.jpg"/>
            <p:cNvPicPr>
              <a:picLocks noChangeAspect="1" noChangeArrowheads="1"/>
            </p:cNvPicPr>
            <p:nvPr/>
          </p:nvPicPr>
          <p:blipFill>
            <a:blip r:embed="rId5"/>
            <a:srcRect/>
            <a:stretch>
              <a:fillRect/>
            </a:stretch>
          </p:blipFill>
          <p:spPr bwMode="auto">
            <a:xfrm>
              <a:off x="4144946" y="4233858"/>
              <a:ext cx="2114550" cy="1800225"/>
            </a:xfrm>
            <a:prstGeom prst="rect">
              <a:avLst/>
            </a:prstGeom>
            <a:noFill/>
            <a:ln w="9525">
              <a:noFill/>
              <a:miter lim="800000"/>
              <a:headEnd/>
              <a:tailEnd/>
            </a:ln>
          </p:spPr>
        </p:pic>
        <p:pic>
          <p:nvPicPr>
            <p:cNvPr id="166936" name="Picture 6" descr="http://www.electronictests.net/Image/D52.jpg"/>
            <p:cNvPicPr>
              <a:picLocks noChangeAspect="1" noChangeArrowheads="1"/>
            </p:cNvPicPr>
            <p:nvPr/>
          </p:nvPicPr>
          <p:blipFill>
            <a:blip r:embed="rId6"/>
            <a:srcRect/>
            <a:stretch>
              <a:fillRect/>
            </a:stretch>
          </p:blipFill>
          <p:spPr bwMode="auto">
            <a:xfrm>
              <a:off x="6430962" y="4162420"/>
              <a:ext cx="2114550" cy="1800225"/>
            </a:xfrm>
            <a:prstGeom prst="rect">
              <a:avLst/>
            </a:prstGeom>
            <a:noFill/>
            <a:ln w="9525">
              <a:noFill/>
              <a:miter lim="800000"/>
              <a:headEnd/>
              <a:tailEnd/>
            </a:ln>
          </p:spPr>
        </p:pic>
        <p:pic>
          <p:nvPicPr>
            <p:cNvPr id="166937" name="Picture 8" descr="http://www.electronictests.net/Image/D51.jpg"/>
            <p:cNvPicPr>
              <a:picLocks noChangeAspect="1" noChangeArrowheads="1"/>
            </p:cNvPicPr>
            <p:nvPr/>
          </p:nvPicPr>
          <p:blipFill>
            <a:blip r:embed="rId7"/>
            <a:srcRect/>
            <a:stretch>
              <a:fillRect/>
            </a:stretch>
          </p:blipFill>
          <p:spPr bwMode="auto">
            <a:xfrm>
              <a:off x="8788431" y="4219583"/>
              <a:ext cx="2143125" cy="1800225"/>
            </a:xfrm>
            <a:prstGeom prst="rect">
              <a:avLst/>
            </a:prstGeom>
            <a:noFill/>
            <a:ln w="9525">
              <a:noFill/>
              <a:miter lim="800000"/>
              <a:headEnd/>
              <a:tailEnd/>
            </a:ln>
          </p:spPr>
        </p:pic>
        <p:pic>
          <p:nvPicPr>
            <p:cNvPr id="166938" name="Picture 10" descr="http://www.electronictests.net/Image/D58.jpg"/>
            <p:cNvPicPr>
              <a:picLocks noChangeAspect="1" noChangeArrowheads="1"/>
            </p:cNvPicPr>
            <p:nvPr/>
          </p:nvPicPr>
          <p:blipFill>
            <a:blip r:embed="rId8"/>
            <a:srcRect/>
            <a:stretch>
              <a:fillRect/>
            </a:stretch>
          </p:blipFill>
          <p:spPr bwMode="auto">
            <a:xfrm>
              <a:off x="1858930" y="6162684"/>
              <a:ext cx="2152650" cy="1943100"/>
            </a:xfrm>
            <a:prstGeom prst="rect">
              <a:avLst/>
            </a:prstGeom>
            <a:noFill/>
            <a:ln w="9525">
              <a:noFill/>
              <a:miter lim="800000"/>
              <a:headEnd/>
              <a:tailEnd/>
            </a:ln>
          </p:spPr>
        </p:pic>
        <p:pic>
          <p:nvPicPr>
            <p:cNvPr id="166939" name="Picture 12" descr="http://www.electronictests.net/Image/D57.jpg"/>
            <p:cNvPicPr>
              <a:picLocks noChangeAspect="1" noChangeArrowheads="1"/>
            </p:cNvPicPr>
            <p:nvPr/>
          </p:nvPicPr>
          <p:blipFill>
            <a:blip r:embed="rId9"/>
            <a:srcRect/>
            <a:stretch>
              <a:fillRect/>
            </a:stretch>
          </p:blipFill>
          <p:spPr bwMode="auto">
            <a:xfrm>
              <a:off x="4216384" y="6234122"/>
              <a:ext cx="2114550" cy="1943100"/>
            </a:xfrm>
            <a:prstGeom prst="rect">
              <a:avLst/>
            </a:prstGeom>
            <a:noFill/>
            <a:ln w="9525">
              <a:noFill/>
              <a:miter lim="800000"/>
              <a:headEnd/>
              <a:tailEnd/>
            </a:ln>
          </p:spPr>
        </p:pic>
        <p:pic>
          <p:nvPicPr>
            <p:cNvPr id="166940" name="Picture 14" descr="http://www.electronictests.net/Image/D56.jpg"/>
            <p:cNvPicPr>
              <a:picLocks noChangeAspect="1" noChangeArrowheads="1"/>
            </p:cNvPicPr>
            <p:nvPr/>
          </p:nvPicPr>
          <p:blipFill>
            <a:blip r:embed="rId10"/>
            <a:srcRect/>
            <a:stretch>
              <a:fillRect/>
            </a:stretch>
          </p:blipFill>
          <p:spPr bwMode="auto">
            <a:xfrm>
              <a:off x="6502400" y="6234122"/>
              <a:ext cx="2114550" cy="1943100"/>
            </a:xfrm>
            <a:prstGeom prst="rect">
              <a:avLst/>
            </a:prstGeom>
            <a:noFill/>
            <a:ln w="9525">
              <a:noFill/>
              <a:miter lim="800000"/>
              <a:headEnd/>
              <a:tailEnd/>
            </a:ln>
          </p:spPr>
        </p:pic>
        <p:pic>
          <p:nvPicPr>
            <p:cNvPr id="166941" name="Picture 16" descr="http://www.electronictests.net/Image/D55.jpg"/>
            <p:cNvPicPr>
              <a:picLocks noChangeAspect="1" noChangeArrowheads="1"/>
            </p:cNvPicPr>
            <p:nvPr/>
          </p:nvPicPr>
          <p:blipFill>
            <a:blip r:embed="rId11"/>
            <a:srcRect/>
            <a:stretch>
              <a:fillRect/>
            </a:stretch>
          </p:blipFill>
          <p:spPr bwMode="auto">
            <a:xfrm>
              <a:off x="8788416" y="6234122"/>
              <a:ext cx="2143125" cy="1943100"/>
            </a:xfrm>
            <a:prstGeom prst="rect">
              <a:avLst/>
            </a:prstGeom>
            <a:noFill/>
            <a:ln w="9525">
              <a:noFill/>
              <a:miter lim="800000"/>
              <a:headEnd/>
              <a:tailEnd/>
            </a:ln>
          </p:spPr>
        </p:pic>
      </p:grpSp>
    </p:spTree>
  </p:cSld>
  <p:clrMapOvr>
    <a:masterClrMapping/>
  </p:clrMapOvr>
  <p:transition spd="med"/>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368300" y="8369300"/>
            <a:ext cx="12349163" cy="660400"/>
          </a:xfrm>
        </p:spPr>
        <p:txBody>
          <a:bodyPr>
            <a:normAutofit fontScale="90000"/>
          </a:bodyPr>
          <a:lstStyle/>
          <a:p>
            <a:pPr eaLnBrk="1" fontAlgn="auto" hangingPunct="1">
              <a:spcBef>
                <a:spcPts val="0"/>
              </a:spcBef>
              <a:spcAft>
                <a:spcPts val="0"/>
              </a:spcAft>
              <a:defRPr/>
            </a:pPr>
            <a:r>
              <a:rPr lang="ar-KW" dirty="0" smtClean="0"/>
              <a:t>تتطلب تجليل الأشكال إلى أجزاء على نحو منتظم وإدراك العلاقات بينها  </a:t>
            </a:r>
            <a:endParaRPr lang="ar-KW" dirty="0"/>
          </a:p>
        </p:txBody>
      </p:sp>
      <p:grpSp>
        <p:nvGrpSpPr>
          <p:cNvPr id="167938" name="مجموعة 4"/>
          <p:cNvGrpSpPr>
            <a:grpSpLocks/>
          </p:cNvGrpSpPr>
          <p:nvPr/>
        </p:nvGrpSpPr>
        <p:grpSpPr bwMode="auto">
          <a:xfrm>
            <a:off x="9574213" y="376238"/>
            <a:ext cx="3714750" cy="1789112"/>
            <a:chOff x="8931292" y="376206"/>
            <a:chExt cx="3714776" cy="1789715"/>
          </a:xfrm>
        </p:grpSpPr>
        <p:sp>
          <p:nvSpPr>
            <p:cNvPr id="6" name="مربع نص 5"/>
            <p:cNvSpPr txBox="1"/>
            <p:nvPr/>
          </p:nvSpPr>
          <p:spPr>
            <a:xfrm>
              <a:off x="8931292" y="376206"/>
              <a:ext cx="3714776" cy="871831"/>
            </a:xfrm>
            <a:prstGeom prst="rect">
              <a:avLst/>
            </a:prstGeom>
            <a:noFill/>
            <a:ln w="12700" cap="flat">
              <a:noFill/>
              <a:miter lim="400000"/>
            </a:ln>
            <a:effectLst/>
          </p:spPr>
          <p:style>
            <a:lnRef idx="0">
              <a:scrgbClr r="0" g="0" b="0"/>
            </a:lnRef>
            <a:fillRef idx="0">
              <a:scrgbClr r="0" g="0" b="0"/>
            </a:fillRef>
            <a:effectRef idx="0">
              <a:scrgbClr r="0" g="0" b="0"/>
            </a:effectRef>
            <a:fontRef idx="none"/>
          </p:style>
          <p:txBody>
            <a:bodyPr spcFirstLastPara="1" lIns="50800" tIns="50800" rIns="50800" bIns="50800" spcCol="38100" rtlCol="1" anchor="ctr">
              <a:spAutoFit/>
            </a:bodyPr>
            <a:lstStyle/>
            <a:p>
              <a:pPr algn="ctr" rtl="0" fontAlgn="auto" latinLnBrk="1" hangingPunct="0">
                <a:spcBef>
                  <a:spcPts val="0"/>
                </a:spcBef>
                <a:spcAft>
                  <a:spcPts val="0"/>
                </a:spcAft>
                <a:defRPr/>
              </a:pPr>
              <a:r>
                <a:rPr lang="ar-KW" sz="5000" kern="0" dirty="0">
                  <a:solidFill>
                    <a:srgbClr val="FEFB4B"/>
                  </a:solidFill>
                  <a:latin typeface="+mj-lt"/>
                  <a:ea typeface="+mj-ea"/>
                  <a:cs typeface="+mj-cs"/>
                </a:rPr>
                <a:t>مجموعة هـ</a:t>
              </a:r>
            </a:p>
          </p:txBody>
        </p:sp>
        <p:sp>
          <p:nvSpPr>
            <p:cNvPr id="7" name="مربع نص 6"/>
            <p:cNvSpPr txBox="1"/>
            <p:nvPr/>
          </p:nvSpPr>
          <p:spPr>
            <a:xfrm>
              <a:off x="10574365" y="1448129"/>
              <a:ext cx="857256" cy="717792"/>
            </a:xfrm>
            <a:prstGeom prst="rect">
              <a:avLst/>
            </a:prstGeom>
            <a:noFill/>
            <a:ln w="12700" cap="flat">
              <a:noFill/>
              <a:miter lim="400000"/>
            </a:ln>
            <a:effectLst/>
          </p:spPr>
          <p:style>
            <a:lnRef idx="0">
              <a:scrgbClr r="0" g="0" b="0"/>
            </a:lnRef>
            <a:fillRef idx="0">
              <a:scrgbClr r="0" g="0" b="0"/>
            </a:fillRef>
            <a:effectRef idx="0">
              <a:scrgbClr r="0" g="0" b="0"/>
            </a:effectRef>
            <a:fontRef idx="none"/>
          </p:style>
          <p:txBody>
            <a:bodyPr spcFirstLastPara="1" lIns="50800" tIns="50800" rIns="50800" bIns="50800" spcCol="38100" rtlCol="1" anchor="ctr">
              <a:spAutoFit/>
            </a:bodyPr>
            <a:lstStyle/>
            <a:p>
              <a:pPr algn="ctr" rtl="0" fontAlgn="auto" latinLnBrk="1" hangingPunct="0">
                <a:spcBef>
                  <a:spcPts val="0"/>
                </a:spcBef>
                <a:spcAft>
                  <a:spcPts val="0"/>
                </a:spcAft>
                <a:defRPr/>
              </a:pPr>
              <a:r>
                <a:rPr lang="ar-KW" sz="4000" kern="0" dirty="0">
                  <a:solidFill>
                    <a:srgbClr val="FFFF00"/>
                  </a:solidFill>
                  <a:latin typeface="+mj-lt"/>
                  <a:ea typeface="+mj-ea"/>
                  <a:cs typeface="+mj-cs"/>
                </a:rPr>
                <a:t>2</a:t>
              </a:r>
            </a:p>
          </p:txBody>
        </p:sp>
      </p:grpSp>
      <p:pic>
        <p:nvPicPr>
          <p:cNvPr id="167939" name="Picture 1" descr="http://www.electronictests.net/Image/E2.jpg"/>
          <p:cNvPicPr>
            <a:picLocks noChangeAspect="1" noChangeArrowheads="1"/>
          </p:cNvPicPr>
          <p:nvPr/>
        </p:nvPicPr>
        <p:blipFill>
          <a:blip r:embed="rId2"/>
          <a:srcRect l="3352" t="3355" r="2756" b="4362"/>
          <a:stretch>
            <a:fillRect/>
          </a:stretch>
        </p:blipFill>
        <p:spPr bwMode="auto">
          <a:xfrm>
            <a:off x="2930525" y="376238"/>
            <a:ext cx="6000750" cy="3714750"/>
          </a:xfrm>
          <a:prstGeom prst="rect">
            <a:avLst/>
          </a:prstGeom>
          <a:noFill/>
          <a:ln w="9525">
            <a:noFill/>
            <a:miter lim="800000"/>
            <a:headEnd/>
            <a:tailEnd/>
          </a:ln>
        </p:spPr>
      </p:pic>
      <p:grpSp>
        <p:nvGrpSpPr>
          <p:cNvPr id="167940" name="مجموعة 17"/>
          <p:cNvGrpSpPr>
            <a:grpSpLocks/>
          </p:cNvGrpSpPr>
          <p:nvPr/>
        </p:nvGrpSpPr>
        <p:grpSpPr bwMode="auto">
          <a:xfrm>
            <a:off x="1644650" y="4162425"/>
            <a:ext cx="8996363" cy="3938588"/>
            <a:chOff x="1644616" y="4376734"/>
            <a:chExt cx="8996411" cy="3938601"/>
          </a:xfrm>
        </p:grpSpPr>
        <p:pic>
          <p:nvPicPr>
            <p:cNvPr id="167941" name="Picture 2" descr="http://www.electronictests.net/Image/E24.jpg"/>
            <p:cNvPicPr>
              <a:picLocks noChangeAspect="1" noChangeArrowheads="1"/>
            </p:cNvPicPr>
            <p:nvPr/>
          </p:nvPicPr>
          <p:blipFill>
            <a:blip r:embed="rId3"/>
            <a:srcRect/>
            <a:stretch>
              <a:fillRect/>
            </a:stretch>
          </p:blipFill>
          <p:spPr bwMode="auto">
            <a:xfrm>
              <a:off x="1644616" y="4386272"/>
              <a:ext cx="2200274" cy="1847850"/>
            </a:xfrm>
            <a:prstGeom prst="rect">
              <a:avLst/>
            </a:prstGeom>
            <a:noFill/>
            <a:ln w="9525">
              <a:noFill/>
              <a:miter lim="800000"/>
              <a:headEnd/>
              <a:tailEnd/>
            </a:ln>
          </p:spPr>
        </p:pic>
        <p:pic>
          <p:nvPicPr>
            <p:cNvPr id="167942" name="Picture 4" descr="http://www.electronictests.net/Image/E23.jpg"/>
            <p:cNvPicPr>
              <a:picLocks noChangeAspect="1" noChangeArrowheads="1"/>
            </p:cNvPicPr>
            <p:nvPr/>
          </p:nvPicPr>
          <p:blipFill>
            <a:blip r:embed="rId4"/>
            <a:srcRect/>
            <a:stretch>
              <a:fillRect/>
            </a:stretch>
          </p:blipFill>
          <p:spPr bwMode="auto">
            <a:xfrm>
              <a:off x="3930632" y="4376734"/>
              <a:ext cx="2257425" cy="1847850"/>
            </a:xfrm>
            <a:prstGeom prst="rect">
              <a:avLst/>
            </a:prstGeom>
            <a:noFill/>
            <a:ln w="9525">
              <a:noFill/>
              <a:miter lim="800000"/>
              <a:headEnd/>
              <a:tailEnd/>
            </a:ln>
          </p:spPr>
        </p:pic>
        <p:pic>
          <p:nvPicPr>
            <p:cNvPr id="167943" name="Picture 6" descr="http://www.electronictests.net/Image/E22.jpg"/>
            <p:cNvPicPr>
              <a:picLocks noChangeAspect="1" noChangeArrowheads="1"/>
            </p:cNvPicPr>
            <p:nvPr/>
          </p:nvPicPr>
          <p:blipFill>
            <a:blip r:embed="rId5"/>
            <a:srcRect/>
            <a:stretch>
              <a:fillRect/>
            </a:stretch>
          </p:blipFill>
          <p:spPr bwMode="auto">
            <a:xfrm>
              <a:off x="6283339" y="4386272"/>
              <a:ext cx="2219325" cy="1847850"/>
            </a:xfrm>
            <a:prstGeom prst="rect">
              <a:avLst/>
            </a:prstGeom>
            <a:noFill/>
            <a:ln w="9525">
              <a:noFill/>
              <a:miter lim="800000"/>
              <a:headEnd/>
              <a:tailEnd/>
            </a:ln>
          </p:spPr>
        </p:pic>
        <p:pic>
          <p:nvPicPr>
            <p:cNvPr id="167944" name="Picture 8" descr="http://www.electronictests.net/Image/E21.jpg"/>
            <p:cNvPicPr>
              <a:picLocks noChangeAspect="1" noChangeArrowheads="1"/>
            </p:cNvPicPr>
            <p:nvPr/>
          </p:nvPicPr>
          <p:blipFill>
            <a:blip r:embed="rId6"/>
            <a:srcRect/>
            <a:stretch>
              <a:fillRect/>
            </a:stretch>
          </p:blipFill>
          <p:spPr bwMode="auto">
            <a:xfrm>
              <a:off x="8574102" y="4376734"/>
              <a:ext cx="2066925" cy="1847850"/>
            </a:xfrm>
            <a:prstGeom prst="rect">
              <a:avLst/>
            </a:prstGeom>
            <a:noFill/>
            <a:ln w="9525">
              <a:noFill/>
              <a:miter lim="800000"/>
              <a:headEnd/>
              <a:tailEnd/>
            </a:ln>
          </p:spPr>
        </p:pic>
        <p:pic>
          <p:nvPicPr>
            <p:cNvPr id="167945" name="Picture 10" descr="http://www.electronictests.net/Image/E28.jpg"/>
            <p:cNvPicPr>
              <a:picLocks noChangeAspect="1" noChangeArrowheads="1"/>
            </p:cNvPicPr>
            <p:nvPr/>
          </p:nvPicPr>
          <p:blipFill>
            <a:blip r:embed="rId7"/>
            <a:srcRect/>
            <a:stretch>
              <a:fillRect/>
            </a:stretch>
          </p:blipFill>
          <p:spPr bwMode="auto">
            <a:xfrm>
              <a:off x="1716054" y="6305560"/>
              <a:ext cx="2143125" cy="2009775"/>
            </a:xfrm>
            <a:prstGeom prst="rect">
              <a:avLst/>
            </a:prstGeom>
            <a:noFill/>
            <a:ln w="9525">
              <a:noFill/>
              <a:miter lim="800000"/>
              <a:headEnd/>
              <a:tailEnd/>
            </a:ln>
          </p:spPr>
        </p:pic>
        <p:pic>
          <p:nvPicPr>
            <p:cNvPr id="167946" name="Picture 12" descr="http://www.electronictests.net/Image/E27.jpg"/>
            <p:cNvPicPr>
              <a:picLocks noChangeAspect="1" noChangeArrowheads="1"/>
            </p:cNvPicPr>
            <p:nvPr/>
          </p:nvPicPr>
          <p:blipFill>
            <a:blip r:embed="rId8"/>
            <a:srcRect/>
            <a:stretch>
              <a:fillRect/>
            </a:stretch>
          </p:blipFill>
          <p:spPr bwMode="auto">
            <a:xfrm>
              <a:off x="3959223" y="6305560"/>
              <a:ext cx="2257425" cy="2009775"/>
            </a:xfrm>
            <a:prstGeom prst="rect">
              <a:avLst/>
            </a:prstGeom>
            <a:noFill/>
            <a:ln w="9525">
              <a:noFill/>
              <a:miter lim="800000"/>
              <a:headEnd/>
              <a:tailEnd/>
            </a:ln>
          </p:spPr>
        </p:pic>
        <p:pic>
          <p:nvPicPr>
            <p:cNvPr id="167947" name="Picture 14" descr="http://www.electronictests.net/Image/E26.jpg"/>
            <p:cNvPicPr>
              <a:picLocks noChangeAspect="1" noChangeArrowheads="1"/>
            </p:cNvPicPr>
            <p:nvPr/>
          </p:nvPicPr>
          <p:blipFill>
            <a:blip r:embed="rId9"/>
            <a:srcRect/>
            <a:stretch>
              <a:fillRect/>
            </a:stretch>
          </p:blipFill>
          <p:spPr bwMode="auto">
            <a:xfrm>
              <a:off x="6288086" y="6305560"/>
              <a:ext cx="2219325" cy="2009775"/>
            </a:xfrm>
            <a:prstGeom prst="rect">
              <a:avLst/>
            </a:prstGeom>
            <a:noFill/>
            <a:ln w="9525">
              <a:noFill/>
              <a:miter lim="800000"/>
              <a:headEnd/>
              <a:tailEnd/>
            </a:ln>
          </p:spPr>
        </p:pic>
        <p:pic>
          <p:nvPicPr>
            <p:cNvPr id="167948" name="Picture 16" descr="http://www.electronictests.net/Image/E25.jpg"/>
            <p:cNvPicPr>
              <a:picLocks noChangeAspect="1" noChangeArrowheads="1"/>
            </p:cNvPicPr>
            <p:nvPr/>
          </p:nvPicPr>
          <p:blipFill>
            <a:blip r:embed="rId10"/>
            <a:srcRect/>
            <a:stretch>
              <a:fillRect/>
            </a:stretch>
          </p:blipFill>
          <p:spPr bwMode="auto">
            <a:xfrm>
              <a:off x="8574102" y="6305560"/>
              <a:ext cx="2066925" cy="1909763"/>
            </a:xfrm>
            <a:prstGeom prst="rect">
              <a:avLst/>
            </a:prstGeom>
            <a:noFill/>
            <a:ln w="9525">
              <a:noFill/>
              <a:miter lim="800000"/>
              <a:headEnd/>
              <a:tailEnd/>
            </a:ln>
          </p:spPr>
        </p:pic>
      </p:grpSp>
    </p:spTree>
  </p:cSld>
  <p:clrMapOvr>
    <a:masterClrMapping/>
  </p:clrMapOvr>
  <p:transition spd="med"/>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ربع نص 3"/>
          <p:cNvSpPr txBox="1"/>
          <p:nvPr/>
        </p:nvSpPr>
        <p:spPr>
          <a:xfrm>
            <a:off x="8574088" y="447675"/>
            <a:ext cx="3714750" cy="871538"/>
          </a:xfrm>
          <a:prstGeom prst="rect">
            <a:avLst/>
          </a:prstGeom>
          <a:noFill/>
          <a:ln w="12700" cap="flat">
            <a:noFill/>
            <a:miter lim="400000"/>
          </a:ln>
          <a:effectLst/>
        </p:spPr>
        <p:style>
          <a:lnRef idx="0">
            <a:scrgbClr r="0" g="0" b="0"/>
          </a:lnRef>
          <a:fillRef idx="0">
            <a:scrgbClr r="0" g="0" b="0"/>
          </a:fillRef>
          <a:effectRef idx="0">
            <a:scrgbClr r="0" g="0" b="0"/>
          </a:effectRef>
          <a:fontRef idx="none"/>
        </p:style>
        <p:txBody>
          <a:bodyPr spcFirstLastPara="1" lIns="50800" tIns="50800" rIns="50800" bIns="50800" spcCol="38100" rtlCol="1" anchor="ctr">
            <a:spAutoFit/>
          </a:bodyPr>
          <a:lstStyle/>
          <a:p>
            <a:pPr algn="ctr" rtl="0" fontAlgn="auto" latinLnBrk="1" hangingPunct="0">
              <a:spcBef>
                <a:spcPts val="0"/>
              </a:spcBef>
              <a:spcAft>
                <a:spcPts val="0"/>
              </a:spcAft>
              <a:defRPr/>
            </a:pPr>
            <a:r>
              <a:rPr lang="ar-KW" sz="5000" kern="0" dirty="0">
                <a:solidFill>
                  <a:srgbClr val="FEFB4B"/>
                </a:solidFill>
                <a:latin typeface="+mj-lt"/>
                <a:ea typeface="+mj-ea"/>
                <a:cs typeface="+mj-cs"/>
              </a:rPr>
              <a:t>تصحيح الاختبار </a:t>
            </a:r>
          </a:p>
        </p:txBody>
      </p:sp>
      <p:pic>
        <p:nvPicPr>
          <p:cNvPr id="168962" name="صورة 7" descr="C:\Users\Nono\Pictures\Microsoft Clip Organizer\569505F8.jpg"/>
          <p:cNvPicPr>
            <a:picLocks noChangeAspect="1" noChangeArrowheads="1"/>
          </p:cNvPicPr>
          <p:nvPr/>
        </p:nvPicPr>
        <p:blipFill>
          <a:blip r:embed="rId2"/>
          <a:srcRect r="2480"/>
          <a:stretch>
            <a:fillRect/>
          </a:stretch>
        </p:blipFill>
        <p:spPr bwMode="auto">
          <a:xfrm>
            <a:off x="1144588" y="447675"/>
            <a:ext cx="7286625" cy="8929688"/>
          </a:xfrm>
          <a:prstGeom prst="rect">
            <a:avLst/>
          </a:prstGeom>
          <a:noFill/>
          <a:ln w="9525">
            <a:noFill/>
            <a:miter lim="800000"/>
            <a:headEnd/>
            <a:tailEnd/>
          </a:ln>
        </p:spPr>
      </p:pic>
    </p:spTree>
  </p:cSld>
  <p:clrMapOvr>
    <a:masterClrMapping/>
  </p:clrMapOvr>
  <p:transition spd="med"/>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hape 75"/>
          <p:cNvSpPr>
            <a:spLocks noChangeArrowheads="1"/>
          </p:cNvSpPr>
          <p:nvPr/>
        </p:nvSpPr>
        <p:spPr bwMode="auto">
          <a:xfrm>
            <a:off x="787400" y="1162050"/>
            <a:ext cx="11782425" cy="641350"/>
          </a:xfrm>
          <a:prstGeom prst="rect">
            <a:avLst/>
          </a:prstGeom>
          <a:noFill/>
          <a:ln w="12700">
            <a:noFill/>
            <a:miter lim="400000"/>
            <a:headEnd/>
            <a:tailEnd/>
          </a:ln>
        </p:spPr>
        <p:txBody>
          <a:bodyPr lIns="50800" tIns="50800" rIns="50800" bIns="50800" anchor="ctr">
            <a:spAutoFit/>
          </a:bodyPr>
          <a:lstStyle/>
          <a:p>
            <a:r>
              <a:rPr lang="ar-KW" sz="3500">
                <a:solidFill>
                  <a:srgbClr val="DCDEE0"/>
                </a:solidFill>
                <a:latin typeface="Helvetica Neue Bold Condensed"/>
                <a:cs typeface="Helvetica Neue Bold Condensed"/>
              </a:rPr>
              <a:t>يتم من خلال استخدام مفتاح الموجود في كتيب التعليمات</a:t>
            </a:r>
            <a:endParaRPr lang="en-US" sz="3500">
              <a:solidFill>
                <a:srgbClr val="DCDEE0"/>
              </a:solidFill>
              <a:latin typeface="Helvetica Neue Bold Condensed"/>
              <a:cs typeface="Helvetica Neue Bold Condensed"/>
            </a:endParaRPr>
          </a:p>
        </p:txBody>
      </p:sp>
      <p:sp>
        <p:nvSpPr>
          <p:cNvPr id="169986" name="مستطيل 8"/>
          <p:cNvSpPr>
            <a:spLocks noChangeArrowheads="1"/>
          </p:cNvSpPr>
          <p:nvPr/>
        </p:nvSpPr>
        <p:spPr bwMode="auto">
          <a:xfrm>
            <a:off x="1001713" y="1876425"/>
            <a:ext cx="11574462" cy="630238"/>
          </a:xfrm>
          <a:prstGeom prst="rect">
            <a:avLst/>
          </a:prstGeom>
          <a:noFill/>
          <a:ln w="9525">
            <a:noFill/>
            <a:miter lim="800000"/>
            <a:headEnd/>
            <a:tailEnd/>
          </a:ln>
        </p:spPr>
        <p:txBody>
          <a:bodyPr>
            <a:spAutoFit/>
          </a:bodyPr>
          <a:lstStyle/>
          <a:p>
            <a:r>
              <a:rPr lang="ar-KW" sz="3500">
                <a:solidFill>
                  <a:srgbClr val="DCDEE0"/>
                </a:solidFill>
                <a:latin typeface="Helvetica Neue Bold Condensed"/>
                <a:cs typeface="Helvetica Neue Bold Condensed"/>
              </a:rPr>
              <a:t>ومن ثم يتم تحويل الدرجة الخام إلى درجة المئيتية . </a:t>
            </a:r>
          </a:p>
        </p:txBody>
      </p:sp>
      <p:sp>
        <p:nvSpPr>
          <p:cNvPr id="13" name="مربع نص 12"/>
          <p:cNvSpPr txBox="1"/>
          <p:nvPr/>
        </p:nvSpPr>
        <p:spPr>
          <a:xfrm>
            <a:off x="1358864" y="6519874"/>
            <a:ext cx="10215634" cy="656590"/>
          </a:xfrm>
          <a:prstGeom prst="rect">
            <a:avLst/>
          </a:prstGeom>
          <a:solidFill>
            <a:schemeClr val="tx1"/>
          </a:solidFill>
          <a:ln w="12700" cap="flat">
            <a:noFill/>
            <a:miter lim="400000"/>
          </a:ln>
          <a:effectLst/>
        </p:spPr>
        <p:style>
          <a:lnRef idx="0">
            <a:scrgbClr r="0" g="0" b="0"/>
          </a:lnRef>
          <a:fillRef idx="0">
            <a:scrgbClr r="0" g="0" b="0"/>
          </a:fillRef>
          <a:effectRef idx="0">
            <a:scrgbClr r="0" g="0" b="0"/>
          </a:effectRef>
          <a:fontRef idx="none"/>
        </p:style>
        <p:txBody>
          <a:bodyPr spcFirstLastPara="1" lIns="50800" tIns="50800" rIns="50800" bIns="50800" spcCol="38100" rtlCol="1" anchor="ctr">
            <a:spAutoFit/>
          </a:bodyPr>
          <a:lstStyle/>
          <a:p>
            <a:pPr algn="ctr" rtl="0" fontAlgn="auto" latinLnBrk="1" hangingPunct="0">
              <a:spcBef>
                <a:spcPts val="0"/>
              </a:spcBef>
              <a:spcAft>
                <a:spcPts val="0"/>
              </a:spcAft>
              <a:defRPr/>
            </a:pPr>
            <a:r>
              <a:rPr lang="ar-KW" sz="2400" b="1" kern="0"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mj-lt"/>
                <a:ea typeface="+mj-ea"/>
                <a:cs typeface="+mj-cs"/>
              </a:rPr>
              <a:t>الدرجات الخام لاختبار المصفوفات والمعايير المئينية المقابلة لها في الأعمار</a:t>
            </a:r>
            <a:r>
              <a:rPr lang="ar-KW" b="1" kern="0"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mj-lt"/>
                <a:ea typeface="+mj-ea"/>
                <a:cs typeface="+mj-cs"/>
              </a:rPr>
              <a:t>  </a:t>
            </a:r>
          </a:p>
        </p:txBody>
      </p:sp>
      <p:sp>
        <p:nvSpPr>
          <p:cNvPr id="14" name="مربع نص 13"/>
          <p:cNvSpPr txBox="1"/>
          <p:nvPr/>
        </p:nvSpPr>
        <p:spPr>
          <a:xfrm>
            <a:off x="3073400" y="5662613"/>
            <a:ext cx="7072313" cy="657225"/>
          </a:xfrm>
          <a:prstGeom prst="rect">
            <a:avLst/>
          </a:prstGeom>
          <a:noFill/>
          <a:ln w="12700" cap="flat">
            <a:noFill/>
            <a:miter lim="400000"/>
          </a:ln>
          <a:effectLst/>
        </p:spPr>
        <p:style>
          <a:lnRef idx="0">
            <a:scrgbClr r="0" g="0" b="0"/>
          </a:lnRef>
          <a:fillRef idx="0">
            <a:scrgbClr r="0" g="0" b="0"/>
          </a:fillRef>
          <a:effectRef idx="0">
            <a:scrgbClr r="0" g="0" b="0"/>
          </a:effectRef>
          <a:fontRef idx="none"/>
        </p:style>
        <p:txBody>
          <a:bodyPr spcFirstLastPara="1" lIns="50800" tIns="50800" rIns="50800" bIns="50800" spcCol="38100" rtlCol="1" anchor="ctr">
            <a:spAutoFit/>
          </a:bodyPr>
          <a:lstStyle/>
          <a:p>
            <a:pPr algn="ctr" rtl="0" fontAlgn="auto" latinLnBrk="1" hangingPunct="0">
              <a:spcBef>
                <a:spcPts val="0"/>
              </a:spcBef>
              <a:spcAft>
                <a:spcPts val="0"/>
              </a:spcAft>
              <a:defRPr/>
            </a:pPr>
            <a:r>
              <a:rPr lang="ar-KW" kern="0" dirty="0">
                <a:latin typeface="+mj-lt"/>
                <a:ea typeface="+mj-ea"/>
                <a:cs typeface="+mj-cs"/>
              </a:rPr>
              <a:t>الجدول التالي يوضح :</a:t>
            </a:r>
          </a:p>
        </p:txBody>
      </p:sp>
      <p:sp>
        <p:nvSpPr>
          <p:cNvPr id="169989" name="مستطيل 7"/>
          <p:cNvSpPr>
            <a:spLocks noChangeArrowheads="1"/>
          </p:cNvSpPr>
          <p:nvPr/>
        </p:nvSpPr>
        <p:spPr bwMode="auto">
          <a:xfrm>
            <a:off x="3359150" y="3233738"/>
            <a:ext cx="6502400" cy="1754187"/>
          </a:xfrm>
          <a:prstGeom prst="rect">
            <a:avLst/>
          </a:prstGeom>
          <a:solidFill>
            <a:srgbClr val="FFFF00"/>
          </a:solidFill>
          <a:ln w="9525">
            <a:noFill/>
            <a:miter lim="800000"/>
            <a:headEnd/>
            <a:tailEnd/>
          </a:ln>
        </p:spPr>
        <p:txBody>
          <a:bodyPr>
            <a:spAutoFit/>
          </a:bodyPr>
          <a:lstStyle/>
          <a:p>
            <a:pPr algn="ctr"/>
            <a:r>
              <a:rPr lang="ar-SA" b="1">
                <a:latin typeface="Helvetica Neue Bold Condensed"/>
                <a:cs typeface="Helvetica Neue Bold Condensed"/>
              </a:rPr>
              <a:t>، وتعبر الدرجة الميئينية عن النسبة المئوية لعدد الأفراد من عينة التقنين الذين يقعون تحت درجة خام معينة ،</a:t>
            </a:r>
            <a:endParaRPr lang="ar-KW">
              <a:latin typeface="Helvetica Neue Bold Condensed"/>
              <a:cs typeface="Helvetica Neue Bold Condensed"/>
            </a:endParaRPr>
          </a:p>
        </p:txBody>
      </p:sp>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iterate>
                                    <p:tmAbs val="0"/>
                                  </p:iterate>
                                  <p:childTnLst>
                                    <p:set>
                                      <p:cBhvr>
                                        <p:cTn id="6" fill="hold"/>
                                        <p:tgtEl>
                                          <p:spTgt spid="7"/>
                                        </p:tgtEl>
                                        <p:attrNameLst>
                                          <p:attrName>style.visibility</p:attrName>
                                        </p:attrNameLst>
                                      </p:cBhvr>
                                      <p:to>
                                        <p:strVal val="visible"/>
                                      </p:to>
                                    </p:set>
                                    <p:animEffect transition="in" filter="wipe(left)">
                                      <p:cBhvr>
                                        <p:cTn id="7" dur="225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advAuto="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1009" name="صورة 2" descr="C:\Users\Nono\Pictures\Microsoft Clip Organizer\77D38331.jpg"/>
          <p:cNvPicPr>
            <a:picLocks noChangeAspect="1" noChangeArrowheads="1"/>
          </p:cNvPicPr>
          <p:nvPr/>
        </p:nvPicPr>
        <p:blipFill>
          <a:blip r:embed="rId2"/>
          <a:srcRect r="5904" b="11168"/>
          <a:stretch>
            <a:fillRect/>
          </a:stretch>
        </p:blipFill>
        <p:spPr bwMode="auto">
          <a:xfrm>
            <a:off x="358775" y="447675"/>
            <a:ext cx="12288838" cy="8715375"/>
          </a:xfrm>
          <a:prstGeom prst="rect">
            <a:avLst/>
          </a:prstGeom>
          <a:noFill/>
          <a:ln w="9525">
            <a:noFill/>
            <a:miter lim="800000"/>
            <a:headEnd/>
            <a:tailEnd/>
          </a:ln>
        </p:spPr>
      </p:pic>
      <p:sp>
        <p:nvSpPr>
          <p:cNvPr id="5" name="مربع نص 4"/>
          <p:cNvSpPr txBox="1"/>
          <p:nvPr/>
        </p:nvSpPr>
        <p:spPr>
          <a:xfrm>
            <a:off x="787360" y="447644"/>
            <a:ext cx="10215634" cy="656590"/>
          </a:xfrm>
          <a:prstGeom prst="rect">
            <a:avLst/>
          </a:prstGeom>
          <a:solidFill>
            <a:schemeClr val="tx1"/>
          </a:solidFill>
          <a:ln w="12700" cap="flat">
            <a:noFill/>
            <a:miter lim="400000"/>
          </a:ln>
          <a:effectLst/>
        </p:spPr>
        <p:style>
          <a:lnRef idx="0">
            <a:scrgbClr r="0" g="0" b="0"/>
          </a:lnRef>
          <a:fillRef idx="0">
            <a:scrgbClr r="0" g="0" b="0"/>
          </a:fillRef>
          <a:effectRef idx="0">
            <a:scrgbClr r="0" g="0" b="0"/>
          </a:effectRef>
          <a:fontRef idx="none"/>
        </p:style>
        <p:txBody>
          <a:bodyPr spcFirstLastPara="1" lIns="50800" tIns="50800" rIns="50800" bIns="50800" spcCol="38100" rtlCol="1" anchor="ctr">
            <a:spAutoFit/>
          </a:bodyPr>
          <a:lstStyle/>
          <a:p>
            <a:pPr algn="ctr" rtl="0" fontAlgn="auto" latinLnBrk="1" hangingPunct="0">
              <a:spcBef>
                <a:spcPts val="0"/>
              </a:spcBef>
              <a:spcAft>
                <a:spcPts val="0"/>
              </a:spcAft>
              <a:defRPr/>
            </a:pPr>
            <a:r>
              <a:rPr lang="ar-KW" sz="2400" b="1" kern="0"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mj-lt"/>
                <a:ea typeface="+mj-ea"/>
                <a:cs typeface="+mj-cs"/>
              </a:rPr>
              <a:t>الدرجات الخام لاختبار المصفوفات والمعايير المئينية المقابلة لها في الأعمار</a:t>
            </a:r>
            <a:r>
              <a:rPr lang="ar-KW" b="1" kern="0"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mj-lt"/>
                <a:ea typeface="+mj-ea"/>
                <a:cs typeface="+mj-cs"/>
              </a:rPr>
              <a:t>  </a:t>
            </a:r>
          </a:p>
        </p:txBody>
      </p:sp>
    </p:spTree>
  </p:cSld>
  <p:clrMapOvr>
    <a:masterClrMapping/>
  </p:clrMapOvr>
  <p:transition spd="med"/>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 name="Shape 74"/>
          <p:cNvSpPr>
            <a:spLocks noChangeArrowheads="1"/>
          </p:cNvSpPr>
          <p:nvPr/>
        </p:nvSpPr>
        <p:spPr bwMode="auto">
          <a:xfrm>
            <a:off x="8859838" y="447675"/>
            <a:ext cx="3446462" cy="871538"/>
          </a:xfrm>
          <a:prstGeom prst="rect">
            <a:avLst/>
          </a:prstGeom>
          <a:noFill/>
          <a:ln w="12700">
            <a:noFill/>
            <a:miter lim="400000"/>
            <a:headEnd/>
            <a:tailEnd/>
          </a:ln>
        </p:spPr>
        <p:txBody>
          <a:bodyPr wrap="none" lIns="50800" tIns="50800" rIns="50800" bIns="50800" anchor="ctr">
            <a:spAutoFit/>
          </a:bodyPr>
          <a:lstStyle/>
          <a:p>
            <a:pPr algn="ctr"/>
            <a:r>
              <a:rPr lang="ar-KW" sz="5000">
                <a:solidFill>
                  <a:srgbClr val="FEFB4B"/>
                </a:solidFill>
                <a:latin typeface="Helvetica Neue Bold Condensed"/>
                <a:cs typeface="Helvetica Neue Bold Condensed"/>
              </a:rPr>
              <a:t>مميزات الاختبار</a:t>
            </a:r>
            <a:endParaRPr lang="en-US" sz="5000">
              <a:solidFill>
                <a:srgbClr val="FEFB4B"/>
              </a:solidFill>
              <a:latin typeface="Helvetica Neue Bold Condensed"/>
              <a:cs typeface="Helvetica Neue Bold Condensed"/>
            </a:endParaRPr>
          </a:p>
        </p:txBody>
      </p:sp>
      <p:sp>
        <p:nvSpPr>
          <p:cNvPr id="75" name="Shape 75"/>
          <p:cNvSpPr>
            <a:spLocks noChangeArrowheads="1"/>
          </p:cNvSpPr>
          <p:nvPr/>
        </p:nvSpPr>
        <p:spPr bwMode="auto">
          <a:xfrm>
            <a:off x="858838" y="1085850"/>
            <a:ext cx="11782425" cy="1333500"/>
          </a:xfrm>
          <a:prstGeom prst="rect">
            <a:avLst/>
          </a:prstGeom>
          <a:noFill/>
          <a:ln w="12700">
            <a:noFill/>
            <a:miter lim="400000"/>
            <a:headEnd/>
            <a:tailEnd/>
          </a:ln>
        </p:spPr>
        <p:txBody>
          <a:bodyPr lIns="50800" tIns="50800" rIns="50800" bIns="50800" anchor="ctr">
            <a:spAutoFit/>
          </a:bodyPr>
          <a:lstStyle/>
          <a:p>
            <a:r>
              <a:rPr lang="ar-KW" sz="4000">
                <a:solidFill>
                  <a:srgbClr val="DCDEE0"/>
                </a:solidFill>
                <a:latin typeface="Helvetica Neue Bold Condensed"/>
                <a:cs typeface="Helvetica Neue Bold Condensed"/>
              </a:rPr>
              <a:t>1- أنه غير متأثر بالجوانب الثقافية .</a:t>
            </a:r>
          </a:p>
          <a:p>
            <a:r>
              <a:rPr lang="ar-KW" sz="4000">
                <a:solidFill>
                  <a:srgbClr val="DCDEE0"/>
                </a:solidFill>
                <a:latin typeface="Helvetica Neue Bold Condensed"/>
                <a:cs typeface="Helvetica Neue Bold Condensed"/>
              </a:rPr>
              <a:t>2- أنه من أفضل المقاييس التي تستخدم في التصفية المبدئية العامة.</a:t>
            </a:r>
            <a:endParaRPr lang="en-US" sz="4000">
              <a:solidFill>
                <a:srgbClr val="DCDEE0"/>
              </a:solidFill>
              <a:latin typeface="Helvetica Neue Bold Condensed"/>
              <a:cs typeface="Helvetica Neue Bold Condensed"/>
            </a:endParaRPr>
          </a:p>
        </p:txBody>
      </p:sp>
      <p:pic>
        <p:nvPicPr>
          <p:cNvPr id="6" name="Picture 2" descr="https://asifadel.files.wordpress.com/2010/10/d8a7d984d985d986d8add986d989-d8a7d984d8b7d8a8d98ad8b9d98a1.png?w=640">
            <a:hlinkClick r:id="rId2"/>
          </p:cNvPr>
          <p:cNvPicPr>
            <a:picLocks noChangeAspect="1" noChangeArrowheads="1"/>
          </p:cNvPicPr>
          <p:nvPr/>
        </p:nvPicPr>
        <p:blipFill>
          <a:blip r:embed="rId3"/>
          <a:srcRect/>
          <a:stretch>
            <a:fillRect/>
          </a:stretch>
        </p:blipFill>
        <p:spPr bwMode="auto">
          <a:xfrm>
            <a:off x="1573213" y="2662238"/>
            <a:ext cx="10287000" cy="5989637"/>
          </a:xfrm>
          <a:prstGeom prst="rect">
            <a:avLst/>
          </a:prstGeom>
          <a:noFill/>
          <a:ln w="9525">
            <a:noFill/>
            <a:miter lim="800000"/>
            <a:headEnd/>
            <a:tailEnd/>
          </a:ln>
        </p:spPr>
      </p:pic>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cond evt="onBegin" delay="0">
                          <p:tn val="2"/>
                        </p:cond>
                      </p:stCondLst>
                      <p:childTnLst>
                        <p:par>
                          <p:cTn id="4" fill="hold">
                            <p:stCondLst>
                              <p:cond delay="0"/>
                            </p:stCondLst>
                            <p:childTnLst>
                              <p:par>
                                <p:cTn id="5" presetID="3" presetClass="entr" presetSubtype="5" fill="hold" grpId="0" nodeType="afterEffect">
                                  <p:stCondLst>
                                    <p:cond delay="0"/>
                                  </p:stCondLst>
                                  <p:iterate>
                                    <p:tmAbs val="0"/>
                                  </p:iterate>
                                  <p:childTnLst>
                                    <p:set>
                                      <p:cBhvr>
                                        <p:cTn id="6" fill="hold"/>
                                        <p:tgtEl>
                                          <p:spTgt spid="74"/>
                                        </p:tgtEl>
                                        <p:attrNameLst>
                                          <p:attrName>style.visibility</p:attrName>
                                        </p:attrNameLst>
                                      </p:cBhvr>
                                      <p:to>
                                        <p:strVal val="visible"/>
                                      </p:to>
                                    </p:set>
                                    <p:animEffect transition="in" filter="blinds(vertical)">
                                      <p:cBhvr>
                                        <p:cTn id="7" dur="1000"/>
                                        <p:tgtEl>
                                          <p:spTgt spid="74"/>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iterate>
                                    <p:tmAbs val="0"/>
                                  </p:iterate>
                                  <p:childTnLst>
                                    <p:set>
                                      <p:cBhvr>
                                        <p:cTn id="11" fill="hold"/>
                                        <p:tgtEl>
                                          <p:spTgt spid="75"/>
                                        </p:tgtEl>
                                        <p:attrNameLst>
                                          <p:attrName>style.visibility</p:attrName>
                                        </p:attrNameLst>
                                      </p:cBhvr>
                                      <p:to>
                                        <p:strVal val="visible"/>
                                      </p:to>
                                    </p:set>
                                    <p:animEffect transition="in" filter="wipe(left)">
                                      <p:cBhvr>
                                        <p:cTn id="12" dur="2250"/>
                                        <p:tgtEl>
                                          <p:spTgt spid="75"/>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wipe(down)">
                                      <p:cBhvr>
                                        <p:cTn id="1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4" grpId="0" animBg="1" advAuto="0"/>
      <p:bldP spid="75" grpId="0" animBg="1" advAuto="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3057" name="مستطيل 6"/>
          <p:cNvSpPr>
            <a:spLocks noChangeArrowheads="1"/>
          </p:cNvSpPr>
          <p:nvPr/>
        </p:nvSpPr>
        <p:spPr bwMode="auto">
          <a:xfrm>
            <a:off x="787400" y="2662238"/>
            <a:ext cx="10715625" cy="4400550"/>
          </a:xfrm>
          <a:prstGeom prst="rect">
            <a:avLst/>
          </a:prstGeom>
          <a:noFill/>
          <a:ln w="9525">
            <a:noFill/>
            <a:miter lim="800000"/>
            <a:headEnd/>
            <a:tailEnd/>
          </a:ln>
        </p:spPr>
        <p:txBody>
          <a:bodyPr>
            <a:spAutoFit/>
          </a:bodyPr>
          <a:lstStyle/>
          <a:p>
            <a:r>
              <a:rPr lang="ar-KW" sz="4000">
                <a:solidFill>
                  <a:srgbClr val="DCDEE0"/>
                </a:solidFill>
                <a:latin typeface="Helvetica Neue Bold Condensed"/>
                <a:cs typeface="Helvetica Neue Bold Condensed"/>
              </a:rPr>
              <a:t>3-</a:t>
            </a:r>
            <a:r>
              <a:rPr lang="ar-KW" sz="3200">
                <a:solidFill>
                  <a:srgbClr val="DCDEE0"/>
                </a:solidFill>
                <a:latin typeface="Helvetica Neue Bold Condensed"/>
                <a:cs typeface="Helvetica Neue Bold Condensed"/>
              </a:rPr>
              <a:t> </a:t>
            </a:r>
            <a:r>
              <a:rPr lang="ar-KW" sz="4000">
                <a:solidFill>
                  <a:srgbClr val="DCDEE0"/>
                </a:solidFill>
                <a:latin typeface="Helvetica Neue Bold Condensed"/>
                <a:cs typeface="Helvetica Neue Bold Condensed"/>
              </a:rPr>
              <a:t>أنه اختبار قوة وليس سرعة</a:t>
            </a:r>
          </a:p>
          <a:p>
            <a:r>
              <a:rPr lang="ar-KW" sz="4000">
                <a:solidFill>
                  <a:srgbClr val="DCDEE0"/>
                </a:solidFill>
                <a:latin typeface="Helvetica Neue Bold Condensed"/>
                <a:cs typeface="Helvetica Neue Bold Condensed"/>
              </a:rPr>
              <a:t>4- أنه من أفضل المقاييس في الوقت الحاضر لقياس الذكاء العام حيث يكون الهدف تحديد المستوى العقلي العام للمفحوص دون الاعتماد على اللغة والقراءة وتكون باستخدام أشكال أو رسومات  .</a:t>
            </a:r>
          </a:p>
          <a:p>
            <a:r>
              <a:rPr lang="ar-KW" sz="4000">
                <a:solidFill>
                  <a:srgbClr val="DCDEE0"/>
                </a:solidFill>
                <a:latin typeface="Helvetica Neue Bold Condensed"/>
                <a:cs typeface="Helvetica Neue Bold Condensed"/>
              </a:rPr>
              <a:t>5- الاختبار يقيس مكونات عوامل الاستدلال – استنتاج العلاقات – العوامل المكانية</a:t>
            </a:r>
          </a:p>
          <a:p>
            <a:r>
              <a:rPr lang="ar-KW" sz="4000">
                <a:solidFill>
                  <a:srgbClr val="DCDEE0"/>
                </a:solidFill>
                <a:latin typeface="Helvetica Neue Bold Condensed"/>
                <a:cs typeface="Helvetica Neue Bold Condensed"/>
              </a:rPr>
              <a:t>6- سرعة التصحيح وتحليل النتائج </a:t>
            </a:r>
            <a:r>
              <a:rPr lang="ar-KW" sz="1800">
                <a:solidFill>
                  <a:srgbClr val="DCDEE0"/>
                </a:solidFill>
                <a:latin typeface="Helvetica Neue Bold Condensed"/>
                <a:cs typeface="Helvetica Neue Bold Condensed"/>
              </a:rPr>
              <a:t>.</a:t>
            </a:r>
          </a:p>
        </p:txBody>
      </p:sp>
    </p:spTree>
  </p:cSld>
  <p:clrMapOvr>
    <a:masterClrMapping/>
  </p:clrMapOvr>
  <p:transition spd="med"/>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 name="Shape 74"/>
          <p:cNvSpPr>
            <a:spLocks noChangeArrowheads="1"/>
          </p:cNvSpPr>
          <p:nvPr/>
        </p:nvSpPr>
        <p:spPr bwMode="auto">
          <a:xfrm>
            <a:off x="5662613" y="815975"/>
            <a:ext cx="1679575" cy="873125"/>
          </a:xfrm>
          <a:prstGeom prst="rect">
            <a:avLst/>
          </a:prstGeom>
          <a:noFill/>
          <a:ln w="12700">
            <a:noFill/>
            <a:miter lim="400000"/>
            <a:headEnd/>
            <a:tailEnd/>
          </a:ln>
        </p:spPr>
        <p:txBody>
          <a:bodyPr wrap="none" lIns="50800" tIns="50800" rIns="50800" bIns="50800" anchor="ctr">
            <a:spAutoFit/>
          </a:bodyPr>
          <a:lstStyle/>
          <a:p>
            <a:pPr algn="ctr"/>
            <a:r>
              <a:rPr lang="ar-KW" sz="5000">
                <a:solidFill>
                  <a:srgbClr val="FEFB4B"/>
                </a:solidFill>
                <a:latin typeface="Helvetica Neue Bold Condensed"/>
                <a:cs typeface="Helvetica Neue Bold Condensed"/>
              </a:rPr>
              <a:t>المقدمة </a:t>
            </a:r>
            <a:endParaRPr lang="en-US" sz="5000">
              <a:solidFill>
                <a:srgbClr val="FEFB4B"/>
              </a:solidFill>
              <a:latin typeface="Helvetica Neue Bold Condensed"/>
              <a:cs typeface="Helvetica Neue Bold Condensed"/>
            </a:endParaRPr>
          </a:p>
        </p:txBody>
      </p:sp>
      <p:sp>
        <p:nvSpPr>
          <p:cNvPr id="75" name="Shape 75"/>
          <p:cNvSpPr/>
          <p:nvPr/>
        </p:nvSpPr>
        <p:spPr>
          <a:xfrm>
            <a:off x="611188" y="863600"/>
            <a:ext cx="11782425" cy="8026400"/>
          </a:xfrm>
          <a:prstGeom prst="rect">
            <a:avLst/>
          </a:prstGeom>
          <a:ln w="12700">
            <a:miter lim="400000"/>
          </a:ln>
          <a:extLst>
            <a:ext uri="{C572A759-6A51-4108-AA02-DFA0A04FC94B}"/>
          </a:extLst>
        </p:spPr>
        <p:txBody>
          <a:bodyPr lIns="50800" tIns="50800" rIns="50800" bIns="50800" anchor="ctr">
            <a:spAutoFit/>
          </a:bodyPr>
          <a:lstStyle/>
          <a:p>
            <a:pPr algn="just" fontAlgn="auto">
              <a:spcBef>
                <a:spcPts val="0"/>
              </a:spcBef>
              <a:spcAft>
                <a:spcPts val="0"/>
              </a:spcAft>
              <a:defRPr sz="1800">
                <a:solidFill>
                  <a:srgbClr val="000000"/>
                </a:solidFill>
              </a:defRPr>
            </a:pPr>
            <a:endParaRPr sz="3500" kern="0" dirty="0">
              <a:solidFill>
                <a:srgbClr val="DCDEE0"/>
              </a:solidFill>
              <a:latin typeface="+mj-lt"/>
              <a:ea typeface="+mj-ea"/>
              <a:cs typeface="+mj-cs"/>
            </a:endParaRPr>
          </a:p>
          <a:p>
            <a:pPr fontAlgn="auto">
              <a:spcBef>
                <a:spcPts val="0"/>
              </a:spcBef>
              <a:spcAft>
                <a:spcPts val="0"/>
              </a:spcAft>
              <a:defRPr sz="1800">
                <a:solidFill>
                  <a:srgbClr val="000000"/>
                </a:solidFill>
              </a:defRPr>
            </a:pPr>
            <a:r>
              <a:rPr lang="ar-KW" sz="4800" kern="0" dirty="0">
                <a:solidFill>
                  <a:srgbClr val="DCDEE0"/>
                </a:solidFill>
                <a:latin typeface="+mj-lt"/>
                <a:ea typeface="+mj-ea"/>
                <a:cs typeface="+mj-cs"/>
              </a:rPr>
              <a:t>إن الفروق الفردية حقيقة أوجدها الله سبحانه وتعالى في خلقه فالأفراد مختلفون فيما ب</a:t>
            </a:r>
            <a:r>
              <a:rPr lang="ar-KW" sz="4800" kern="0" dirty="0">
                <a:solidFill>
                  <a:schemeClr val="accent1">
                    <a:lumMod val="20000"/>
                    <a:lumOff val="80000"/>
                  </a:schemeClr>
                </a:solidFill>
                <a:latin typeface="+mj-lt"/>
                <a:ea typeface="+mj-ea"/>
                <a:cs typeface="+mj-cs"/>
              </a:rPr>
              <a:t>ينهم في النواحي الجسمية، والعقلية ، والشخصية ويمثل الذكاء أهم مجالات الفروق الفردية التي حظيت باهتمام الباحثين وللكشف عن ذلك يحتاج الباحث   أو الاختصاصي النفسي والمرشد التربوي إلى استخدام الاختبارات والمقاييس النفسية المقننة حتى يصل إلى نتائج موضوعية دقيقة تفيد في تشخيص الحالات ، ولقد اهتمت إدارة الخدمات الاجتماعية والنفسية في دولة الكويت بتقنين العديد من الاختبارات والمقاييس </a:t>
            </a:r>
          </a:p>
          <a:p>
            <a:pPr algn="just" fontAlgn="auto">
              <a:spcBef>
                <a:spcPts val="0"/>
              </a:spcBef>
              <a:spcAft>
                <a:spcPts val="0"/>
              </a:spcAft>
              <a:defRPr sz="1800">
                <a:solidFill>
                  <a:srgbClr val="000000"/>
                </a:solidFill>
              </a:defRPr>
            </a:pPr>
            <a:r>
              <a:rPr sz="4800" kern="0" dirty="0">
                <a:solidFill>
                  <a:srgbClr val="DCDEE0"/>
                </a:solidFill>
                <a:latin typeface="+mj-lt"/>
                <a:ea typeface="+mj-ea"/>
                <a:cs typeface="+mj-cs"/>
              </a:rPr>
              <a:t>.</a:t>
            </a:r>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cond evt="onBegin" delay="0">
                          <p:tn val="2"/>
                        </p:cond>
                      </p:stCondLst>
                      <p:childTnLst>
                        <p:par>
                          <p:cTn id="4" fill="hold">
                            <p:stCondLst>
                              <p:cond delay="0"/>
                            </p:stCondLst>
                            <p:childTnLst>
                              <p:par>
                                <p:cTn id="5" presetID="3" presetClass="entr" presetSubtype="5" fill="hold" grpId="0" nodeType="withEffect">
                                  <p:stCondLst>
                                    <p:cond delay="0"/>
                                  </p:stCondLst>
                                  <p:iterate>
                                    <p:tmAbs val="0"/>
                                  </p:iterate>
                                  <p:childTnLst>
                                    <p:set>
                                      <p:cBhvr>
                                        <p:cTn id="6" fill="hold"/>
                                        <p:tgtEl>
                                          <p:spTgt spid="74"/>
                                        </p:tgtEl>
                                        <p:attrNameLst>
                                          <p:attrName>style.visibility</p:attrName>
                                        </p:attrNameLst>
                                      </p:cBhvr>
                                      <p:to>
                                        <p:strVal val="visible"/>
                                      </p:to>
                                    </p:set>
                                    <p:animEffect transition="in" filter="blinds(vertical)">
                                      <p:cBhvr>
                                        <p:cTn id="7" dur="1000"/>
                                        <p:tgtEl>
                                          <p:spTgt spid="74"/>
                                        </p:tgtEl>
                                      </p:cBhvr>
                                    </p:animEffect>
                                  </p:childTnLst>
                                </p:cTn>
                              </p:par>
                            </p:childTnLst>
                          </p:cTn>
                        </p:par>
                        <p:par>
                          <p:cTn id="8" fill="hold">
                            <p:stCondLst>
                              <p:cond delay="1000"/>
                            </p:stCondLst>
                            <p:childTnLst>
                              <p:par>
                                <p:cTn id="9" presetID="22" presetClass="entr" presetSubtype="8" fill="hold" grpId="0" nodeType="afterEffect">
                                  <p:stCondLst>
                                    <p:cond delay="0"/>
                                  </p:stCondLst>
                                  <p:iterate>
                                    <p:tmAbs val="0"/>
                                  </p:iterate>
                                  <p:childTnLst>
                                    <p:set>
                                      <p:cBhvr>
                                        <p:cTn id="10" fill="hold"/>
                                        <p:tgtEl>
                                          <p:spTgt spid="75"/>
                                        </p:tgtEl>
                                        <p:attrNameLst>
                                          <p:attrName>style.visibility</p:attrName>
                                        </p:attrNameLst>
                                      </p:cBhvr>
                                      <p:to>
                                        <p:strVal val="visible"/>
                                      </p:to>
                                    </p:set>
                                    <p:animEffect transition="in" filter="wipe(left)">
                                      <p:cBhvr>
                                        <p:cTn id="11" dur="2250"/>
                                        <p:tgtEl>
                                          <p:spTgt spid="7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4" grpId="0" animBg="1" advAuto="0"/>
      <p:bldP spid="75" grpId="0" animBg="1" advAuto="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9" name="Shape"/>
          <p:cNvPicPr>
            <a:picLocks noRot="1" noChangeAspect="1" noChangeArrowheads="1"/>
          </p:cNvPicPr>
          <p:nvPr>
            <a:videoFile r:link="rId1"/>
          </p:nvPr>
        </p:nvPicPr>
        <p:blipFill>
          <a:blip r:embed="rId3"/>
          <a:srcRect/>
          <a:stretch>
            <a:fillRect/>
          </a:stretch>
        </p:blipFill>
        <p:spPr bwMode="auto">
          <a:xfrm>
            <a:off x="3001963" y="590550"/>
            <a:ext cx="6619875" cy="7840663"/>
          </a:xfrm>
          <a:prstGeom prst="rect">
            <a:avLst/>
          </a:prstGeom>
          <a:noFill/>
          <a:ln w="9525">
            <a:noFill/>
            <a:miter lim="800000"/>
            <a:headEnd/>
            <a:tailEnd/>
          </a:ln>
        </p:spPr>
      </p:pic>
      <p:sp>
        <p:nvSpPr>
          <p:cNvPr id="174082" name="Shape 251"/>
          <p:cNvSpPr>
            <a:spLocks noChangeArrowheads="1"/>
          </p:cNvSpPr>
          <p:nvPr/>
        </p:nvSpPr>
        <p:spPr bwMode="auto">
          <a:xfrm>
            <a:off x="5526088" y="9620250"/>
            <a:ext cx="368300" cy="920750"/>
          </a:xfrm>
          <a:prstGeom prst="rect">
            <a:avLst/>
          </a:prstGeom>
          <a:noFill/>
          <a:ln w="12700">
            <a:noFill/>
            <a:miter lim="400000"/>
            <a:headEnd/>
            <a:tailEnd/>
          </a:ln>
        </p:spPr>
        <p:txBody>
          <a:bodyPr wrap="none" lIns="50800" tIns="50800" rIns="50800" bIns="50800" anchor="ctr">
            <a:spAutoFit/>
          </a:bodyPr>
          <a:lstStyle/>
          <a:p>
            <a:pPr algn="ctr"/>
            <a:r>
              <a:rPr lang="en-US" sz="5400">
                <a:solidFill>
                  <a:srgbClr val="F24A47"/>
                </a:solidFill>
                <a:latin typeface="Helvetica Neue Bold Condensed"/>
                <a:cs typeface="Helvetica Neue Bold Condensed"/>
              </a:rPr>
              <a:t>-</a:t>
            </a:r>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0" fill="hold"/>
                                        <p:tgtEl>
                                          <p:spTgt spid="249"/>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100000">
                <p:cTn id="7" fill="hold" display="0">
                  <p:stCondLst>
                    <p:cond delay="indefinite"/>
                  </p:stCondLst>
                </p:cTn>
                <p:tgtEl>
                  <p:spTgt spid="249"/>
                </p:tgtEl>
              </p:cMediaNode>
            </p:video>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مستطيل مستدير الزوايا 11"/>
          <p:cNvSpPr/>
          <p:nvPr/>
        </p:nvSpPr>
        <p:spPr>
          <a:xfrm>
            <a:off x="4930775" y="393700"/>
            <a:ext cx="3214688" cy="2020888"/>
          </a:xfrm>
          <a:prstGeom prst="roundRect">
            <a:avLst/>
          </a:prstGeom>
          <a:solidFill>
            <a:srgbClr val="FFFF00"/>
          </a:solidFill>
          <a:ln w="12700" cap="flat">
            <a:noFill/>
            <a:miter lim="400000"/>
          </a:ln>
          <a:effectLst/>
        </p:spPr>
        <p:style>
          <a:lnRef idx="0">
            <a:scrgbClr r="0" g="0" b="0"/>
          </a:lnRef>
          <a:fillRef idx="0">
            <a:scrgbClr r="0" g="0" b="0"/>
          </a:fillRef>
          <a:effectRef idx="0">
            <a:scrgbClr r="0" g="0" b="0"/>
          </a:effectRef>
          <a:fontRef idx="none"/>
        </p:style>
        <p:txBody>
          <a:bodyPr spcFirstLastPara="1" lIns="50800" tIns="50800" rIns="50800" bIns="50800" spcCol="38100" anchor="ctr">
            <a:spAutoFit/>
          </a:bodyPr>
          <a:lstStyle/>
          <a:p>
            <a:pPr algn="ctr" rtl="0" fontAlgn="auto" latinLnBrk="1" hangingPunct="0">
              <a:spcBef>
                <a:spcPts val="0"/>
              </a:spcBef>
              <a:spcAft>
                <a:spcPts val="0"/>
              </a:spcAft>
              <a:defRPr/>
            </a:pPr>
            <a:endParaRPr lang="ar-KW" sz="4000" kern="0" dirty="0">
              <a:latin typeface="+mj-lt"/>
              <a:ea typeface="+mj-ea"/>
              <a:cs typeface="+mj-cs"/>
            </a:endParaRPr>
          </a:p>
          <a:p>
            <a:pPr algn="ctr" rtl="0" fontAlgn="auto" latinLnBrk="1" hangingPunct="0">
              <a:spcBef>
                <a:spcPts val="0"/>
              </a:spcBef>
              <a:spcAft>
                <a:spcPts val="0"/>
              </a:spcAft>
              <a:defRPr/>
            </a:pPr>
            <a:r>
              <a:rPr lang="ar-KW" sz="4000" kern="0" dirty="0">
                <a:latin typeface="+mj-lt"/>
                <a:ea typeface="+mj-ea"/>
                <a:cs typeface="+mj-cs"/>
              </a:rPr>
              <a:t>أنواع الاختبارات</a:t>
            </a:r>
          </a:p>
          <a:p>
            <a:pPr algn="ctr" rtl="0" fontAlgn="auto" latinLnBrk="1" hangingPunct="0">
              <a:spcBef>
                <a:spcPts val="0"/>
              </a:spcBef>
              <a:spcAft>
                <a:spcPts val="0"/>
              </a:spcAft>
              <a:defRPr/>
            </a:pPr>
            <a:endParaRPr lang="ar-KW" sz="3200" kern="0" dirty="0">
              <a:latin typeface="+mj-lt"/>
              <a:ea typeface="+mj-ea"/>
              <a:cs typeface="+mj-cs"/>
            </a:endParaRPr>
          </a:p>
        </p:txBody>
      </p:sp>
      <p:grpSp>
        <p:nvGrpSpPr>
          <p:cNvPr id="29" name="مجموعة 28"/>
          <p:cNvGrpSpPr>
            <a:grpSpLocks/>
          </p:cNvGrpSpPr>
          <p:nvPr/>
        </p:nvGrpSpPr>
        <p:grpSpPr bwMode="auto">
          <a:xfrm>
            <a:off x="430213" y="2447925"/>
            <a:ext cx="12144375" cy="6932613"/>
            <a:chOff x="430170" y="2447906"/>
            <a:chExt cx="12144460" cy="6933253"/>
          </a:xfrm>
        </p:grpSpPr>
        <p:sp>
          <p:nvSpPr>
            <p:cNvPr id="24" name="مستطيل 23"/>
            <p:cNvSpPr/>
            <p:nvPr/>
          </p:nvSpPr>
          <p:spPr>
            <a:xfrm>
              <a:off x="9217043" y="3737075"/>
              <a:ext cx="1714512" cy="719204"/>
            </a:xfrm>
            <a:prstGeom prst="rect">
              <a:avLst/>
            </a:prstGeom>
            <a:solidFill>
              <a:srgbClr val="92D050"/>
            </a:solidFill>
            <a:ln w="12700" cap="flat">
              <a:noFill/>
              <a:miter lim="400000"/>
            </a:ln>
            <a:effectLst/>
          </p:spPr>
          <p:style>
            <a:lnRef idx="0">
              <a:scrgbClr r="0" g="0" b="0"/>
            </a:lnRef>
            <a:fillRef idx="0">
              <a:scrgbClr r="0" g="0" b="0"/>
            </a:fillRef>
            <a:effectRef idx="0">
              <a:scrgbClr r="0" g="0" b="0"/>
            </a:effectRef>
            <a:fontRef idx="none"/>
          </p:style>
          <p:txBody>
            <a:bodyPr spcFirstLastPara="1" lIns="50800" tIns="50800" rIns="50800" bIns="50800" spcCol="38100" anchor="ctr">
              <a:spAutoFit/>
            </a:bodyPr>
            <a:lstStyle/>
            <a:p>
              <a:pPr algn="ctr" rtl="0" fontAlgn="auto" latinLnBrk="1" hangingPunct="0">
                <a:spcBef>
                  <a:spcPts val="0"/>
                </a:spcBef>
                <a:spcAft>
                  <a:spcPts val="0"/>
                </a:spcAft>
                <a:defRPr/>
              </a:pPr>
              <a:r>
                <a:rPr lang="ar-KW" sz="4000" kern="0" dirty="0">
                  <a:solidFill>
                    <a:srgbClr val="000000"/>
                  </a:solidFill>
                  <a:latin typeface="DIN Alternate"/>
                  <a:ea typeface="DIN Alternate"/>
                  <a:cs typeface="DIN Alternate"/>
                  <a:sym typeface="DIN Alternate"/>
                </a:rPr>
                <a:t>الفردية </a:t>
              </a:r>
            </a:p>
          </p:txBody>
        </p:sp>
        <p:grpSp>
          <p:nvGrpSpPr>
            <p:cNvPr id="17412" name="مجموعة 26"/>
            <p:cNvGrpSpPr>
              <a:grpSpLocks/>
            </p:cNvGrpSpPr>
            <p:nvPr/>
          </p:nvGrpSpPr>
          <p:grpSpPr bwMode="auto">
            <a:xfrm>
              <a:off x="430170" y="2447906"/>
              <a:ext cx="12144460" cy="6933253"/>
              <a:chOff x="430170" y="2447906"/>
              <a:chExt cx="12144460" cy="6933253"/>
            </a:xfrm>
          </p:grpSpPr>
          <p:cxnSp>
            <p:nvCxnSpPr>
              <p:cNvPr id="16" name="رابط مستقيم 15"/>
              <p:cNvCxnSpPr/>
              <p:nvPr/>
            </p:nvCxnSpPr>
            <p:spPr>
              <a:xfrm rot="5400000">
                <a:off x="6288067" y="2662239"/>
                <a:ext cx="428665" cy="0"/>
              </a:xfrm>
              <a:prstGeom prst="line">
                <a:avLst/>
              </a:prstGeom>
              <a:noFill/>
              <a:ln w="76200" cap="flat">
                <a:solidFill>
                  <a:srgbClr val="577198"/>
                </a:solidFill>
                <a:prstDash val="solid"/>
                <a:miter lim="400000"/>
              </a:ln>
              <a:effectLst/>
            </p:spPr>
            <p:style>
              <a:lnRef idx="0">
                <a:scrgbClr r="0" g="0" b="0"/>
              </a:lnRef>
              <a:fillRef idx="0">
                <a:scrgbClr r="0" g="0" b="0"/>
              </a:fillRef>
              <a:effectRef idx="0">
                <a:scrgbClr r="0" g="0" b="0"/>
              </a:effectRef>
              <a:fontRef idx="none"/>
            </p:style>
          </p:cxnSp>
          <p:cxnSp>
            <p:nvCxnSpPr>
              <p:cNvPr id="20" name="رابط مستقيم 19"/>
              <p:cNvCxnSpPr/>
              <p:nvPr/>
            </p:nvCxnSpPr>
            <p:spPr>
              <a:xfrm rot="10800000">
                <a:off x="2716186" y="2948015"/>
                <a:ext cx="7286676" cy="0"/>
              </a:xfrm>
              <a:prstGeom prst="line">
                <a:avLst/>
              </a:prstGeom>
              <a:noFill/>
              <a:ln w="76200" cap="flat">
                <a:solidFill>
                  <a:srgbClr val="577198"/>
                </a:solidFill>
                <a:prstDash val="solid"/>
                <a:miter lim="400000"/>
              </a:ln>
              <a:effectLst/>
            </p:spPr>
            <p:style>
              <a:lnRef idx="0">
                <a:scrgbClr r="0" g="0" b="0"/>
              </a:lnRef>
              <a:fillRef idx="0">
                <a:scrgbClr r="0" g="0" b="0"/>
              </a:fillRef>
              <a:effectRef idx="0">
                <a:scrgbClr r="0" g="0" b="0"/>
              </a:effectRef>
              <a:fontRef idx="none"/>
            </p:style>
          </p:cxnSp>
          <p:cxnSp>
            <p:nvCxnSpPr>
              <p:cNvPr id="22" name="رابط كسهم مستقيم 21"/>
              <p:cNvCxnSpPr/>
              <p:nvPr/>
            </p:nvCxnSpPr>
            <p:spPr>
              <a:xfrm rot="5400000">
                <a:off x="9752802" y="3339369"/>
                <a:ext cx="642997" cy="3175"/>
              </a:xfrm>
              <a:prstGeom prst="straightConnector1">
                <a:avLst/>
              </a:prstGeom>
              <a:noFill/>
              <a:ln w="76200" cap="flat">
                <a:solidFill>
                  <a:srgbClr val="577198"/>
                </a:solidFill>
                <a:prstDash val="solid"/>
                <a:miter lim="400000"/>
                <a:tailEnd type="arrow"/>
              </a:ln>
              <a:effectLst/>
            </p:spPr>
            <p:style>
              <a:lnRef idx="0">
                <a:scrgbClr r="0" g="0" b="0"/>
              </a:lnRef>
              <a:fillRef idx="0">
                <a:scrgbClr r="0" g="0" b="0"/>
              </a:fillRef>
              <a:effectRef idx="0">
                <a:scrgbClr r="0" g="0" b="0"/>
              </a:effectRef>
              <a:fontRef idx="none"/>
            </p:style>
          </p:cxnSp>
          <p:cxnSp>
            <p:nvCxnSpPr>
              <p:cNvPr id="23" name="رابط كسهم مستقيم 22"/>
              <p:cNvCxnSpPr/>
              <p:nvPr/>
            </p:nvCxnSpPr>
            <p:spPr>
              <a:xfrm rot="5400000">
                <a:off x="2322456" y="3340163"/>
                <a:ext cx="642997" cy="1587"/>
              </a:xfrm>
              <a:prstGeom prst="straightConnector1">
                <a:avLst/>
              </a:prstGeom>
              <a:noFill/>
              <a:ln w="76200" cap="flat">
                <a:solidFill>
                  <a:srgbClr val="577198"/>
                </a:solidFill>
                <a:prstDash val="solid"/>
                <a:miter lim="400000"/>
                <a:tailEnd type="arrow"/>
              </a:ln>
              <a:effectLst/>
            </p:spPr>
            <p:style>
              <a:lnRef idx="0">
                <a:scrgbClr r="0" g="0" b="0"/>
              </a:lnRef>
              <a:fillRef idx="0">
                <a:scrgbClr r="0" g="0" b="0"/>
              </a:fillRef>
              <a:effectRef idx="0">
                <a:scrgbClr r="0" g="0" b="0"/>
              </a:effectRef>
              <a:fontRef idx="none"/>
            </p:style>
          </p:cxnSp>
          <p:sp>
            <p:nvSpPr>
              <p:cNvPr id="9" name="مستطيل 8"/>
              <p:cNvSpPr/>
              <p:nvPr/>
            </p:nvSpPr>
            <p:spPr>
              <a:xfrm>
                <a:off x="1787491" y="3733900"/>
                <a:ext cx="1714512" cy="717616"/>
              </a:xfrm>
              <a:prstGeom prst="rect">
                <a:avLst/>
              </a:prstGeom>
              <a:solidFill>
                <a:srgbClr val="92D050"/>
              </a:solidFill>
              <a:ln w="12700" cap="flat">
                <a:noFill/>
                <a:miter lim="400000"/>
              </a:ln>
              <a:effectLst/>
            </p:spPr>
            <p:style>
              <a:lnRef idx="0">
                <a:scrgbClr r="0" g="0" b="0"/>
              </a:lnRef>
              <a:fillRef idx="0">
                <a:scrgbClr r="0" g="0" b="0"/>
              </a:fillRef>
              <a:effectRef idx="0">
                <a:scrgbClr r="0" g="0" b="0"/>
              </a:effectRef>
              <a:fontRef idx="none"/>
            </p:style>
            <p:txBody>
              <a:bodyPr spcFirstLastPara="1" lIns="50800" tIns="50800" rIns="50800" bIns="50800" spcCol="38100" anchor="ctr">
                <a:spAutoFit/>
              </a:bodyPr>
              <a:lstStyle/>
              <a:p>
                <a:pPr algn="ctr" rtl="0" fontAlgn="auto" latinLnBrk="1" hangingPunct="0">
                  <a:spcBef>
                    <a:spcPts val="0"/>
                  </a:spcBef>
                  <a:spcAft>
                    <a:spcPts val="0"/>
                  </a:spcAft>
                  <a:defRPr/>
                </a:pPr>
                <a:r>
                  <a:rPr lang="ar-KW" sz="4000" kern="0" dirty="0">
                    <a:solidFill>
                      <a:srgbClr val="000000"/>
                    </a:solidFill>
                    <a:latin typeface="DIN Alternate"/>
                    <a:ea typeface="DIN Alternate"/>
                    <a:cs typeface="DIN Alternate"/>
                    <a:sym typeface="DIN Alternate"/>
                  </a:rPr>
                  <a:t>الجماعية </a:t>
                </a:r>
              </a:p>
            </p:txBody>
          </p:sp>
          <p:sp>
            <p:nvSpPr>
              <p:cNvPr id="11" name="مستطيل 10"/>
              <p:cNvSpPr/>
              <p:nvPr/>
            </p:nvSpPr>
            <p:spPr>
              <a:xfrm>
                <a:off x="9145606" y="7448993"/>
                <a:ext cx="1714512" cy="717616"/>
              </a:xfrm>
              <a:prstGeom prst="rect">
                <a:avLst/>
              </a:prstGeom>
              <a:solidFill>
                <a:srgbClr val="92D050"/>
              </a:solidFill>
              <a:ln w="12700" cap="flat">
                <a:noFill/>
                <a:miter lim="400000"/>
              </a:ln>
              <a:effectLst/>
            </p:spPr>
            <p:style>
              <a:lnRef idx="0">
                <a:scrgbClr r="0" g="0" b="0"/>
              </a:lnRef>
              <a:fillRef idx="0">
                <a:scrgbClr r="0" g="0" b="0"/>
              </a:fillRef>
              <a:effectRef idx="0">
                <a:scrgbClr r="0" g="0" b="0"/>
              </a:effectRef>
              <a:fontRef idx="none"/>
            </p:style>
            <p:txBody>
              <a:bodyPr spcFirstLastPara="1" lIns="50800" tIns="50800" rIns="50800" bIns="50800" spcCol="38100" anchor="ctr">
                <a:spAutoFit/>
              </a:bodyPr>
              <a:lstStyle/>
              <a:p>
                <a:pPr algn="ctr" rtl="0" fontAlgn="auto" latinLnBrk="1" hangingPunct="0">
                  <a:spcBef>
                    <a:spcPts val="0"/>
                  </a:spcBef>
                  <a:spcAft>
                    <a:spcPts val="0"/>
                  </a:spcAft>
                  <a:defRPr/>
                </a:pPr>
                <a:r>
                  <a:rPr lang="ar-KW" sz="4000" kern="0" dirty="0">
                    <a:solidFill>
                      <a:srgbClr val="000000"/>
                    </a:solidFill>
                    <a:latin typeface="DIN Alternate"/>
                    <a:ea typeface="DIN Alternate"/>
                    <a:cs typeface="DIN Alternate"/>
                    <a:sym typeface="DIN Alternate"/>
                  </a:rPr>
                  <a:t>وكسلر </a:t>
                </a:r>
              </a:p>
            </p:txBody>
          </p:sp>
          <p:sp>
            <p:nvSpPr>
              <p:cNvPr id="14" name="مستطيل 13"/>
              <p:cNvSpPr/>
              <p:nvPr/>
            </p:nvSpPr>
            <p:spPr>
              <a:xfrm>
                <a:off x="1501739" y="6734552"/>
                <a:ext cx="1714512" cy="717616"/>
              </a:xfrm>
              <a:prstGeom prst="rect">
                <a:avLst/>
              </a:prstGeom>
              <a:solidFill>
                <a:srgbClr val="92D050"/>
              </a:solidFill>
              <a:ln w="12700" cap="flat">
                <a:noFill/>
                <a:miter lim="400000"/>
              </a:ln>
              <a:effectLst/>
            </p:spPr>
            <p:style>
              <a:lnRef idx="0">
                <a:scrgbClr r="0" g="0" b="0"/>
              </a:lnRef>
              <a:fillRef idx="0">
                <a:scrgbClr r="0" g="0" b="0"/>
              </a:fillRef>
              <a:effectRef idx="0">
                <a:scrgbClr r="0" g="0" b="0"/>
              </a:effectRef>
              <a:fontRef idx="none"/>
            </p:style>
            <p:txBody>
              <a:bodyPr spcFirstLastPara="1" lIns="50800" tIns="50800" rIns="50800" bIns="50800" spcCol="38100" anchor="ctr">
                <a:spAutoFit/>
              </a:bodyPr>
              <a:lstStyle/>
              <a:p>
                <a:pPr algn="ctr" rtl="0" fontAlgn="auto" latinLnBrk="1" hangingPunct="0">
                  <a:spcBef>
                    <a:spcPts val="0"/>
                  </a:spcBef>
                  <a:spcAft>
                    <a:spcPts val="0"/>
                  </a:spcAft>
                  <a:defRPr/>
                </a:pPr>
                <a:r>
                  <a:rPr lang="ar-KW" sz="4000" kern="0" dirty="0">
                    <a:solidFill>
                      <a:srgbClr val="000000"/>
                    </a:solidFill>
                    <a:latin typeface="DIN Alternate"/>
                    <a:ea typeface="DIN Alternate"/>
                    <a:cs typeface="DIN Alternate"/>
                    <a:sym typeface="DIN Alternate"/>
                  </a:rPr>
                  <a:t>ألفا</a:t>
                </a:r>
              </a:p>
            </p:txBody>
          </p:sp>
          <p:sp>
            <p:nvSpPr>
              <p:cNvPr id="15" name="مستطيل 14"/>
              <p:cNvSpPr/>
              <p:nvPr/>
            </p:nvSpPr>
            <p:spPr>
              <a:xfrm>
                <a:off x="1501739" y="7663325"/>
                <a:ext cx="1714512" cy="717616"/>
              </a:xfrm>
              <a:prstGeom prst="rect">
                <a:avLst/>
              </a:prstGeom>
              <a:solidFill>
                <a:srgbClr val="92D050"/>
              </a:solidFill>
              <a:ln w="12700" cap="flat">
                <a:noFill/>
                <a:miter lim="400000"/>
              </a:ln>
              <a:effectLst/>
            </p:spPr>
            <p:style>
              <a:lnRef idx="0">
                <a:scrgbClr r="0" g="0" b="0"/>
              </a:lnRef>
              <a:fillRef idx="0">
                <a:scrgbClr r="0" g="0" b="0"/>
              </a:fillRef>
              <a:effectRef idx="0">
                <a:scrgbClr r="0" g="0" b="0"/>
              </a:effectRef>
              <a:fontRef idx="none"/>
            </p:style>
            <p:txBody>
              <a:bodyPr spcFirstLastPara="1" lIns="50800" tIns="50800" rIns="50800" bIns="50800" spcCol="38100" anchor="ctr">
                <a:spAutoFit/>
              </a:bodyPr>
              <a:lstStyle/>
              <a:p>
                <a:pPr algn="ctr" rtl="0" fontAlgn="auto" latinLnBrk="1" hangingPunct="0">
                  <a:spcBef>
                    <a:spcPts val="0"/>
                  </a:spcBef>
                  <a:spcAft>
                    <a:spcPts val="0"/>
                  </a:spcAft>
                  <a:defRPr/>
                </a:pPr>
                <a:r>
                  <a:rPr lang="ar-KW" sz="4000" kern="0" dirty="0">
                    <a:solidFill>
                      <a:srgbClr val="000000"/>
                    </a:solidFill>
                    <a:latin typeface="DIN Alternate"/>
                    <a:ea typeface="DIN Alternate"/>
                    <a:cs typeface="DIN Alternate"/>
                    <a:sym typeface="DIN Alternate"/>
                  </a:rPr>
                  <a:t>بيتا </a:t>
                </a:r>
              </a:p>
            </p:txBody>
          </p:sp>
          <p:sp>
            <p:nvSpPr>
              <p:cNvPr id="17" name="مستطيل 16"/>
              <p:cNvSpPr/>
              <p:nvPr/>
            </p:nvSpPr>
            <p:spPr>
              <a:xfrm>
                <a:off x="1501739" y="8663543"/>
                <a:ext cx="1714512" cy="717616"/>
              </a:xfrm>
              <a:prstGeom prst="rect">
                <a:avLst/>
              </a:prstGeom>
              <a:solidFill>
                <a:srgbClr val="92D050"/>
              </a:solidFill>
              <a:ln w="12700" cap="flat">
                <a:noFill/>
                <a:miter lim="400000"/>
              </a:ln>
              <a:effectLst/>
            </p:spPr>
            <p:style>
              <a:lnRef idx="0">
                <a:scrgbClr r="0" g="0" b="0"/>
              </a:lnRef>
              <a:fillRef idx="0">
                <a:scrgbClr r="0" g="0" b="0"/>
              </a:fillRef>
              <a:effectRef idx="0">
                <a:scrgbClr r="0" g="0" b="0"/>
              </a:effectRef>
              <a:fontRef idx="none"/>
            </p:style>
            <p:txBody>
              <a:bodyPr spcFirstLastPara="1" lIns="50800" tIns="50800" rIns="50800" bIns="50800" spcCol="38100" anchor="ctr">
                <a:spAutoFit/>
              </a:bodyPr>
              <a:lstStyle/>
              <a:p>
                <a:pPr algn="ctr" rtl="0" fontAlgn="auto" latinLnBrk="1" hangingPunct="0">
                  <a:spcBef>
                    <a:spcPts val="0"/>
                  </a:spcBef>
                  <a:spcAft>
                    <a:spcPts val="0"/>
                  </a:spcAft>
                  <a:defRPr/>
                </a:pPr>
                <a:r>
                  <a:rPr lang="ar-KW" sz="4000" kern="0" dirty="0">
                    <a:solidFill>
                      <a:srgbClr val="000000"/>
                    </a:solidFill>
                    <a:latin typeface="DIN Alternate"/>
                    <a:ea typeface="DIN Alternate"/>
                    <a:cs typeface="DIN Alternate"/>
                    <a:sym typeface="DIN Alternate"/>
                  </a:rPr>
                  <a:t>رافن </a:t>
                </a:r>
              </a:p>
            </p:txBody>
          </p:sp>
          <p:sp>
            <p:nvSpPr>
              <p:cNvPr id="13" name="مستطيل 12"/>
              <p:cNvSpPr/>
              <p:nvPr/>
            </p:nvSpPr>
            <p:spPr>
              <a:xfrm>
                <a:off x="9145606" y="8515891"/>
                <a:ext cx="1714512" cy="719204"/>
              </a:xfrm>
              <a:prstGeom prst="rect">
                <a:avLst/>
              </a:prstGeom>
              <a:solidFill>
                <a:srgbClr val="92D050"/>
              </a:solidFill>
              <a:ln w="12700" cap="flat">
                <a:noFill/>
                <a:miter lim="400000"/>
              </a:ln>
              <a:effectLst/>
            </p:spPr>
            <p:style>
              <a:lnRef idx="0">
                <a:scrgbClr r="0" g="0" b="0"/>
              </a:lnRef>
              <a:fillRef idx="0">
                <a:scrgbClr r="0" g="0" b="0"/>
              </a:fillRef>
              <a:effectRef idx="0">
                <a:scrgbClr r="0" g="0" b="0"/>
              </a:effectRef>
              <a:fontRef idx="none"/>
            </p:style>
            <p:txBody>
              <a:bodyPr spcFirstLastPara="1" lIns="50800" tIns="50800" rIns="50800" bIns="50800" spcCol="38100" anchor="ctr">
                <a:spAutoFit/>
              </a:bodyPr>
              <a:lstStyle/>
              <a:p>
                <a:pPr algn="ctr" rtl="0" fontAlgn="auto" latinLnBrk="1" hangingPunct="0">
                  <a:spcBef>
                    <a:spcPts val="0"/>
                  </a:spcBef>
                  <a:spcAft>
                    <a:spcPts val="0"/>
                  </a:spcAft>
                  <a:defRPr/>
                </a:pPr>
                <a:r>
                  <a:rPr lang="ar-KW" sz="4000" kern="0" dirty="0">
                    <a:solidFill>
                      <a:srgbClr val="000000"/>
                    </a:solidFill>
                    <a:latin typeface="DIN Alternate"/>
                    <a:ea typeface="DIN Alternate"/>
                    <a:cs typeface="DIN Alternate"/>
                    <a:sym typeface="DIN Alternate"/>
                  </a:rPr>
                  <a:t>وبينيه</a:t>
                </a:r>
              </a:p>
            </p:txBody>
          </p:sp>
          <p:sp>
            <p:nvSpPr>
              <p:cNvPr id="18" name="مربع نص 17"/>
              <p:cNvSpPr txBox="1"/>
              <p:nvPr/>
            </p:nvSpPr>
            <p:spPr>
              <a:xfrm>
                <a:off x="6359523" y="4662673"/>
                <a:ext cx="6215107" cy="2317964"/>
              </a:xfrm>
              <a:prstGeom prst="rect">
                <a:avLst/>
              </a:prstGeom>
              <a:solidFill>
                <a:schemeClr val="tx2"/>
              </a:solidFill>
              <a:ln w="12700" cap="flat">
                <a:noFill/>
                <a:miter lim="400000"/>
              </a:ln>
              <a:effectLst/>
            </p:spPr>
            <p:style>
              <a:lnRef idx="0">
                <a:scrgbClr r="0" g="0" b="0"/>
              </a:lnRef>
              <a:fillRef idx="0">
                <a:scrgbClr r="0" g="0" b="0"/>
              </a:fillRef>
              <a:effectRef idx="0">
                <a:scrgbClr r="0" g="0" b="0"/>
              </a:effectRef>
              <a:fontRef idx="none"/>
            </p:style>
            <p:txBody>
              <a:bodyPr spcFirstLastPara="1" lIns="50800" tIns="50800" rIns="50800" bIns="50800" spcCol="38100" rtlCol="1" anchor="ctr">
                <a:spAutoFit/>
              </a:bodyPr>
              <a:lstStyle/>
              <a:p>
                <a:pPr algn="ctr" rtl="0" fontAlgn="auto" latinLnBrk="1" hangingPunct="0">
                  <a:spcBef>
                    <a:spcPts val="0"/>
                  </a:spcBef>
                  <a:spcAft>
                    <a:spcPts val="0"/>
                  </a:spcAft>
                  <a:defRPr/>
                </a:pPr>
                <a:r>
                  <a:rPr lang="ar-KW" kern="0" dirty="0">
                    <a:latin typeface="+mj-lt"/>
                    <a:ea typeface="+mj-ea"/>
                    <a:cs typeface="+mj-cs"/>
                  </a:rPr>
                  <a:t>تقدم لكل فرد على حدة حيث يقوم </a:t>
                </a:r>
              </a:p>
              <a:p>
                <a:pPr algn="ctr" rtl="0" fontAlgn="auto" latinLnBrk="1" hangingPunct="0">
                  <a:spcBef>
                    <a:spcPts val="0"/>
                  </a:spcBef>
                  <a:spcAft>
                    <a:spcPts val="0"/>
                  </a:spcAft>
                  <a:defRPr/>
                </a:pPr>
                <a:r>
                  <a:rPr lang="ar-KW" kern="0" dirty="0">
                    <a:latin typeface="+mj-lt"/>
                    <a:ea typeface="+mj-ea"/>
                    <a:cs typeface="+mj-cs"/>
                  </a:rPr>
                  <a:t>الأخصائي بتقديم المهام التي يشمل عليها </a:t>
                </a:r>
                <a:br>
                  <a:rPr lang="ar-KW" kern="0" dirty="0">
                    <a:latin typeface="+mj-lt"/>
                    <a:ea typeface="+mj-ea"/>
                    <a:cs typeface="+mj-cs"/>
                  </a:rPr>
                </a:br>
                <a:r>
                  <a:rPr lang="ar-KW" kern="0" dirty="0">
                    <a:latin typeface="+mj-lt"/>
                    <a:ea typeface="+mj-ea"/>
                    <a:cs typeface="+mj-cs"/>
                  </a:rPr>
                  <a:t>الاختبار للفرد شفويا وجها لوجه ويستجيب الفرد بالإشارة إلى  مثير معين . </a:t>
                </a:r>
              </a:p>
            </p:txBody>
          </p:sp>
          <p:sp>
            <p:nvSpPr>
              <p:cNvPr id="21" name="مربع نص 20"/>
              <p:cNvSpPr txBox="1"/>
              <p:nvPr/>
            </p:nvSpPr>
            <p:spPr>
              <a:xfrm>
                <a:off x="430170" y="4734117"/>
                <a:ext cx="5286412" cy="1763876"/>
              </a:xfrm>
              <a:prstGeom prst="rect">
                <a:avLst/>
              </a:prstGeom>
              <a:solidFill>
                <a:schemeClr val="tx2"/>
              </a:solidFill>
              <a:ln w="12700" cap="flat">
                <a:noFill/>
                <a:miter lim="400000"/>
              </a:ln>
              <a:effectLst/>
            </p:spPr>
            <p:style>
              <a:lnRef idx="0">
                <a:scrgbClr r="0" g="0" b="0"/>
              </a:lnRef>
              <a:fillRef idx="0">
                <a:scrgbClr r="0" g="0" b="0"/>
              </a:fillRef>
              <a:effectRef idx="0">
                <a:scrgbClr r="0" g="0" b="0"/>
              </a:effectRef>
              <a:fontRef idx="none"/>
            </p:style>
            <p:txBody>
              <a:bodyPr spcFirstLastPara="1" lIns="50800" tIns="50800" rIns="50800" bIns="50800" spcCol="38100" rtlCol="1" anchor="ctr">
                <a:spAutoFit/>
              </a:bodyPr>
              <a:lstStyle/>
              <a:p>
                <a:pPr algn="ctr" rtl="0" fontAlgn="auto" latinLnBrk="1" hangingPunct="0">
                  <a:spcBef>
                    <a:spcPts val="0"/>
                  </a:spcBef>
                  <a:spcAft>
                    <a:spcPts val="0"/>
                  </a:spcAft>
                  <a:defRPr/>
                </a:pPr>
                <a:r>
                  <a:rPr lang="ar-KW" kern="0" dirty="0">
                    <a:latin typeface="+mj-lt"/>
                    <a:ea typeface="+mj-ea"/>
                    <a:cs typeface="+mj-cs"/>
                  </a:rPr>
                  <a:t>إجابتها تتطلب الورقة والقلم ويمكن </a:t>
                </a:r>
              </a:p>
              <a:p>
                <a:pPr algn="ctr" rtl="0" fontAlgn="auto" latinLnBrk="1" hangingPunct="0">
                  <a:spcBef>
                    <a:spcPts val="0"/>
                  </a:spcBef>
                  <a:spcAft>
                    <a:spcPts val="0"/>
                  </a:spcAft>
                  <a:defRPr/>
                </a:pPr>
                <a:r>
                  <a:rPr lang="ar-KW" kern="0" dirty="0">
                    <a:latin typeface="+mj-lt"/>
                    <a:ea typeface="+mj-ea"/>
                    <a:cs typeface="+mj-cs"/>
                  </a:rPr>
                  <a:t>تطبيقها على مجموعة كبيرة من </a:t>
                </a:r>
              </a:p>
              <a:p>
                <a:pPr algn="ctr" rtl="0" fontAlgn="auto" latinLnBrk="1" hangingPunct="0">
                  <a:spcBef>
                    <a:spcPts val="0"/>
                  </a:spcBef>
                  <a:spcAft>
                    <a:spcPts val="0"/>
                  </a:spcAft>
                  <a:defRPr/>
                </a:pPr>
                <a:r>
                  <a:rPr lang="ar-KW" kern="0" dirty="0">
                    <a:latin typeface="+mj-lt"/>
                    <a:ea typeface="+mj-ea"/>
                    <a:cs typeface="+mj-cs"/>
                  </a:rPr>
                  <a:t>الأفراد في وقت واحد . </a:t>
                </a:r>
              </a:p>
            </p:txBody>
          </p:sp>
          <p:grpSp>
            <p:nvGrpSpPr>
              <p:cNvPr id="17425" name="مجموعة 44"/>
              <p:cNvGrpSpPr>
                <a:grpSpLocks/>
              </p:cNvGrpSpPr>
              <p:nvPr/>
            </p:nvGrpSpPr>
            <p:grpSpPr bwMode="auto">
              <a:xfrm>
                <a:off x="10860119" y="7662882"/>
                <a:ext cx="571504" cy="1357322"/>
                <a:chOff x="10860119" y="7662882"/>
                <a:chExt cx="571504" cy="1357322"/>
              </a:xfrm>
            </p:grpSpPr>
            <p:cxnSp>
              <p:nvCxnSpPr>
                <p:cNvPr id="28" name="رابط مستقيم 27"/>
                <p:cNvCxnSpPr/>
                <p:nvPr/>
              </p:nvCxnSpPr>
              <p:spPr>
                <a:xfrm rot="5400000">
                  <a:off x="10752903" y="8342044"/>
                  <a:ext cx="1357437" cy="0"/>
                </a:xfrm>
                <a:prstGeom prst="line">
                  <a:avLst/>
                </a:prstGeom>
                <a:noFill/>
                <a:ln w="76200" cap="flat">
                  <a:solidFill>
                    <a:srgbClr val="577198"/>
                  </a:solidFill>
                  <a:prstDash val="solid"/>
                  <a:miter lim="400000"/>
                </a:ln>
                <a:effectLst/>
              </p:spPr>
              <p:style>
                <a:lnRef idx="0">
                  <a:scrgbClr r="0" g="0" b="0"/>
                </a:lnRef>
                <a:fillRef idx="0">
                  <a:scrgbClr r="0" g="0" b="0"/>
                </a:fillRef>
                <a:effectRef idx="0">
                  <a:scrgbClr r="0" g="0" b="0"/>
                </a:effectRef>
                <a:fontRef idx="none"/>
              </p:style>
            </p:cxnSp>
            <p:cxnSp>
              <p:nvCxnSpPr>
                <p:cNvPr id="31" name="رابط كسهم مستقيم 30"/>
                <p:cNvCxnSpPr/>
                <p:nvPr/>
              </p:nvCxnSpPr>
              <p:spPr>
                <a:xfrm rot="10800000">
                  <a:off x="10860118" y="7663325"/>
                  <a:ext cx="571504" cy="1587"/>
                </a:xfrm>
                <a:prstGeom prst="straightConnector1">
                  <a:avLst/>
                </a:prstGeom>
                <a:noFill/>
                <a:ln w="76200" cap="flat">
                  <a:solidFill>
                    <a:srgbClr val="577198"/>
                  </a:solidFill>
                  <a:prstDash val="solid"/>
                  <a:miter lim="400000"/>
                  <a:tailEnd type="arrow"/>
                </a:ln>
                <a:effectLst/>
              </p:spPr>
              <p:style>
                <a:lnRef idx="0">
                  <a:scrgbClr r="0" g="0" b="0"/>
                </a:lnRef>
                <a:fillRef idx="0">
                  <a:scrgbClr r="0" g="0" b="0"/>
                </a:fillRef>
                <a:effectRef idx="0">
                  <a:scrgbClr r="0" g="0" b="0"/>
                </a:effectRef>
                <a:fontRef idx="none"/>
              </p:style>
            </p:cxnSp>
            <p:cxnSp>
              <p:nvCxnSpPr>
                <p:cNvPr id="34" name="رابط كسهم مستقيم 33"/>
                <p:cNvCxnSpPr/>
                <p:nvPr/>
              </p:nvCxnSpPr>
              <p:spPr>
                <a:xfrm rot="10800000">
                  <a:off x="10860118" y="9019175"/>
                  <a:ext cx="571504" cy="1587"/>
                </a:xfrm>
                <a:prstGeom prst="straightConnector1">
                  <a:avLst/>
                </a:prstGeom>
                <a:noFill/>
                <a:ln w="76200" cap="flat">
                  <a:solidFill>
                    <a:srgbClr val="577198"/>
                  </a:solidFill>
                  <a:prstDash val="solid"/>
                  <a:miter lim="400000"/>
                  <a:tailEnd type="arrow"/>
                </a:ln>
                <a:effectLst/>
              </p:spPr>
              <p:style>
                <a:lnRef idx="0">
                  <a:scrgbClr r="0" g="0" b="0"/>
                </a:lnRef>
                <a:fillRef idx="0">
                  <a:scrgbClr r="0" g="0" b="0"/>
                </a:fillRef>
                <a:effectRef idx="0">
                  <a:scrgbClr r="0" g="0" b="0"/>
                </a:effectRef>
                <a:fontRef idx="none"/>
              </p:style>
            </p:cxnSp>
          </p:grpSp>
          <p:grpSp>
            <p:nvGrpSpPr>
              <p:cNvPr id="17426" name="مجموعة 42"/>
              <p:cNvGrpSpPr>
                <a:grpSpLocks/>
              </p:cNvGrpSpPr>
              <p:nvPr/>
            </p:nvGrpSpPr>
            <p:grpSpPr bwMode="auto">
              <a:xfrm>
                <a:off x="564971" y="7091378"/>
                <a:ext cx="722455" cy="2000265"/>
                <a:chOff x="564971" y="7091378"/>
                <a:chExt cx="722455" cy="2000265"/>
              </a:xfrm>
            </p:grpSpPr>
            <p:cxnSp>
              <p:nvCxnSpPr>
                <p:cNvPr id="37" name="رابط مستقيم 36"/>
                <p:cNvCxnSpPr/>
                <p:nvPr/>
              </p:nvCxnSpPr>
              <p:spPr>
                <a:xfrm rot="16200000" flipH="1">
                  <a:off x="-435110" y="8091991"/>
                  <a:ext cx="2000435" cy="0"/>
                </a:xfrm>
                <a:prstGeom prst="line">
                  <a:avLst/>
                </a:prstGeom>
                <a:noFill/>
                <a:ln w="76200" cap="flat">
                  <a:solidFill>
                    <a:srgbClr val="577198"/>
                  </a:solidFill>
                  <a:prstDash val="solid"/>
                  <a:miter lim="400000"/>
                </a:ln>
                <a:effectLst/>
              </p:spPr>
              <p:style>
                <a:lnRef idx="0">
                  <a:scrgbClr r="0" g="0" b="0"/>
                </a:lnRef>
                <a:fillRef idx="0">
                  <a:scrgbClr r="0" g="0" b="0"/>
                </a:fillRef>
                <a:effectRef idx="0">
                  <a:scrgbClr r="0" g="0" b="0"/>
                </a:effectRef>
                <a:fontRef idx="none"/>
              </p:style>
            </p:cxnSp>
            <p:cxnSp>
              <p:nvCxnSpPr>
                <p:cNvPr id="38" name="رابط كسهم مستقيم 37"/>
                <p:cNvCxnSpPr/>
                <p:nvPr/>
              </p:nvCxnSpPr>
              <p:spPr>
                <a:xfrm flipV="1">
                  <a:off x="644484" y="7877658"/>
                  <a:ext cx="642942" cy="71445"/>
                </a:xfrm>
                <a:prstGeom prst="straightConnector1">
                  <a:avLst/>
                </a:prstGeom>
                <a:noFill/>
                <a:ln w="76200" cap="flat">
                  <a:solidFill>
                    <a:srgbClr val="577198"/>
                  </a:solidFill>
                  <a:prstDash val="solid"/>
                  <a:miter lim="400000"/>
                  <a:tailEnd type="arrow"/>
                </a:ln>
                <a:effectLst/>
              </p:spPr>
              <p:style>
                <a:lnRef idx="0">
                  <a:scrgbClr r="0" g="0" b="0"/>
                </a:lnRef>
                <a:fillRef idx="0">
                  <a:scrgbClr r="0" g="0" b="0"/>
                </a:fillRef>
                <a:effectRef idx="0">
                  <a:scrgbClr r="0" g="0" b="0"/>
                </a:effectRef>
                <a:fontRef idx="none"/>
              </p:style>
            </p:cxnSp>
            <p:cxnSp>
              <p:nvCxnSpPr>
                <p:cNvPr id="39" name="رابط كسهم مستقيم 38"/>
                <p:cNvCxnSpPr/>
                <p:nvPr/>
              </p:nvCxnSpPr>
              <p:spPr>
                <a:xfrm rot="10800000" flipH="1">
                  <a:off x="644484" y="9090620"/>
                  <a:ext cx="571504" cy="1588"/>
                </a:xfrm>
                <a:prstGeom prst="straightConnector1">
                  <a:avLst/>
                </a:prstGeom>
                <a:noFill/>
                <a:ln w="76200" cap="flat">
                  <a:solidFill>
                    <a:srgbClr val="577198"/>
                  </a:solidFill>
                  <a:prstDash val="solid"/>
                  <a:miter lim="400000"/>
                  <a:tailEnd type="arrow"/>
                </a:ln>
                <a:effectLst/>
              </p:spPr>
              <p:style>
                <a:lnRef idx="0">
                  <a:scrgbClr r="0" g="0" b="0"/>
                </a:lnRef>
                <a:fillRef idx="0">
                  <a:scrgbClr r="0" g="0" b="0"/>
                </a:fillRef>
                <a:effectRef idx="0">
                  <a:scrgbClr r="0" g="0" b="0"/>
                </a:effectRef>
                <a:fontRef idx="none"/>
              </p:style>
            </p:cxnSp>
            <p:cxnSp>
              <p:nvCxnSpPr>
                <p:cNvPr id="40" name="رابط كسهم مستقيم 39"/>
                <p:cNvCxnSpPr/>
                <p:nvPr/>
              </p:nvCxnSpPr>
              <p:spPr>
                <a:xfrm rot="10800000" flipH="1">
                  <a:off x="573046" y="7091773"/>
                  <a:ext cx="571504" cy="1587"/>
                </a:xfrm>
                <a:prstGeom prst="straightConnector1">
                  <a:avLst/>
                </a:prstGeom>
                <a:noFill/>
                <a:ln w="76200" cap="flat">
                  <a:solidFill>
                    <a:srgbClr val="577198"/>
                  </a:solidFill>
                  <a:prstDash val="solid"/>
                  <a:miter lim="400000"/>
                  <a:tailEnd type="arrow"/>
                </a:ln>
                <a:effectLst/>
              </p:spPr>
              <p:style>
                <a:lnRef idx="0">
                  <a:scrgbClr r="0" g="0" b="0"/>
                </a:lnRef>
                <a:fillRef idx="0">
                  <a:scrgbClr r="0" g="0" b="0"/>
                </a:fillRef>
                <a:effectRef idx="0">
                  <a:scrgbClr r="0" g="0" b="0"/>
                </a:effectRef>
                <a:fontRef idx="none"/>
              </p:style>
            </p:cxnSp>
          </p:grpSp>
        </p:grpSp>
      </p:grpSp>
    </p:spTree>
  </p:cSld>
  <p:clrMapOvr>
    <a:masterClrMapping/>
  </p:clrMapOvr>
  <p:transition spd="med"/>
  <p:timing>
    <p:tnLst>
      <p:par>
        <p:cTn id="1" dur="indefinite" restart="never" fill="hold"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checkerboard(across)">
                                      <p:cBhvr>
                                        <p:cTn id="7" dur="500"/>
                                        <p:tgtEl>
                                          <p:spTgt spid="12"/>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29"/>
                                        </p:tgtEl>
                                        <p:attrNameLst>
                                          <p:attrName>style.visibility</p:attrName>
                                        </p:attrNameLst>
                                      </p:cBhvr>
                                      <p:to>
                                        <p:strVal val="visible"/>
                                      </p:to>
                                    </p:set>
                                    <p:animEffect transition="in" filter="dissolve">
                                      <p:cBhvr>
                                        <p:cTn id="12"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مستطيل 3"/>
          <p:cNvSpPr>
            <a:spLocks noChangeArrowheads="1"/>
          </p:cNvSpPr>
          <p:nvPr/>
        </p:nvSpPr>
        <p:spPr bwMode="auto">
          <a:xfrm>
            <a:off x="2216150" y="1590675"/>
            <a:ext cx="8643938" cy="769938"/>
          </a:xfrm>
          <a:prstGeom prst="rect">
            <a:avLst/>
          </a:prstGeom>
          <a:noFill/>
          <a:ln w="9525">
            <a:noFill/>
            <a:miter lim="800000"/>
            <a:headEnd/>
            <a:tailEnd/>
          </a:ln>
        </p:spPr>
        <p:txBody>
          <a:bodyPr>
            <a:spAutoFit/>
          </a:bodyPr>
          <a:lstStyle/>
          <a:p>
            <a:pPr algn="ctr"/>
            <a:r>
              <a:rPr lang="ar-KW" sz="4400" b="1">
                <a:solidFill>
                  <a:srgbClr val="FFFF00"/>
                </a:solidFill>
                <a:latin typeface="Helvetica Neue Bold Condensed"/>
                <a:cs typeface="Helvetica Neue Bold Condensed"/>
              </a:rPr>
              <a:t>الشروط الواجب توافرها في اختبارات الذكاء :</a:t>
            </a:r>
            <a:endParaRPr lang="ar-KW" sz="4400">
              <a:solidFill>
                <a:srgbClr val="FFFF00"/>
              </a:solidFill>
              <a:latin typeface="Helvetica Neue Bold Condensed"/>
              <a:cs typeface="Helvetica Neue Bold Condensed"/>
            </a:endParaRPr>
          </a:p>
        </p:txBody>
      </p:sp>
      <p:sp>
        <p:nvSpPr>
          <p:cNvPr id="5" name="مستطيل 4"/>
          <p:cNvSpPr/>
          <p:nvPr/>
        </p:nvSpPr>
        <p:spPr>
          <a:xfrm>
            <a:off x="1073150" y="2947988"/>
            <a:ext cx="11144250" cy="5016500"/>
          </a:xfrm>
          <a:prstGeom prst="rect">
            <a:avLst/>
          </a:prstGeom>
        </p:spPr>
        <p:txBody>
          <a:bodyPr>
            <a:spAutoFit/>
          </a:bodyPr>
          <a:lstStyle/>
          <a:p>
            <a:pPr algn="ctr" fontAlgn="auto">
              <a:spcBef>
                <a:spcPts val="0"/>
              </a:spcBef>
              <a:spcAft>
                <a:spcPts val="0"/>
              </a:spcAft>
              <a:defRPr/>
            </a:pPr>
            <a:r>
              <a:rPr lang="ar-KW" b="1" kern="0" dirty="0">
                <a:solidFill>
                  <a:schemeClr val="tx2">
                    <a:lumMod val="90000"/>
                  </a:schemeClr>
                </a:solidFill>
                <a:latin typeface="+mj-lt"/>
                <a:ea typeface="+mj-ea"/>
                <a:cs typeface="+mj-cs"/>
              </a:rPr>
              <a:t>1- </a:t>
            </a:r>
            <a:r>
              <a:rPr lang="ar-KW" sz="4000" b="1" kern="0" dirty="0">
                <a:solidFill>
                  <a:schemeClr val="tx2">
                    <a:lumMod val="90000"/>
                  </a:schemeClr>
                </a:solidFill>
                <a:latin typeface="+mj-lt"/>
                <a:ea typeface="+mj-ea"/>
                <a:cs typeface="+mj-cs"/>
              </a:rPr>
              <a:t>الموضوعية : يقصد بالموضوعية في هذا النوع من الاختبارات النفسية أن تكون عمليات تطبيق الاختبار وتصحيحه وتفسير درجاته مستقلة عن الحكم الشخصي للفاحص ، بمعنى آخر " اتفاق الملاحظات والأحكام اتفاقا مستقلا".</a:t>
            </a:r>
            <a:br>
              <a:rPr lang="ar-KW" sz="4000" b="1" kern="0" dirty="0">
                <a:solidFill>
                  <a:schemeClr val="tx2">
                    <a:lumMod val="90000"/>
                  </a:schemeClr>
                </a:solidFill>
                <a:latin typeface="+mj-lt"/>
                <a:ea typeface="+mj-ea"/>
                <a:cs typeface="+mj-cs"/>
              </a:rPr>
            </a:br>
            <a:r>
              <a:rPr lang="ar-KW" sz="4000" b="1" kern="0" dirty="0">
                <a:solidFill>
                  <a:schemeClr val="tx2">
                    <a:lumMod val="90000"/>
                  </a:schemeClr>
                </a:solidFill>
                <a:latin typeface="+mj-lt"/>
                <a:ea typeface="+mj-ea"/>
                <a:cs typeface="+mj-cs"/>
              </a:rPr>
              <a:t>2- الثبات : يقصد بثبات الاختبار النفسي اتساق الدرجات التي يحصل عليها الأفراد إذا ما طبق الاختبار عليهم أكثر من مرة .</a:t>
            </a:r>
          </a:p>
          <a:p>
            <a:pPr algn="ctr" fontAlgn="auto">
              <a:spcBef>
                <a:spcPts val="0"/>
              </a:spcBef>
              <a:spcAft>
                <a:spcPts val="0"/>
              </a:spcAft>
              <a:defRPr/>
            </a:pPr>
            <a:r>
              <a:rPr lang="ar-KW" sz="4000" b="1" kern="0" dirty="0">
                <a:solidFill>
                  <a:schemeClr val="tx2">
                    <a:lumMod val="90000"/>
                  </a:schemeClr>
                </a:solidFill>
                <a:latin typeface="+mj-lt"/>
                <a:ea typeface="+mj-ea"/>
                <a:cs typeface="+mj-cs"/>
              </a:rPr>
              <a:t>3- </a:t>
            </a:r>
            <a:r>
              <a:rPr lang="ar-SA" sz="4000" b="1" kern="0" dirty="0">
                <a:solidFill>
                  <a:schemeClr val="tx2">
                    <a:lumMod val="90000"/>
                  </a:schemeClr>
                </a:solidFill>
                <a:latin typeface="+mj-lt"/>
                <a:ea typeface="+mj-ea"/>
                <a:cs typeface="+mj-cs"/>
              </a:rPr>
              <a:t>الصدق : يقصد بصدق الاختبار صلاحية الاختبار في قياس ما وضع لقياسه </a:t>
            </a:r>
            <a:endParaRPr lang="ar-KW" sz="4000" b="1" kern="0" dirty="0">
              <a:solidFill>
                <a:schemeClr val="tx2">
                  <a:lumMod val="90000"/>
                </a:schemeClr>
              </a:solidFill>
              <a:latin typeface="+mj-lt"/>
              <a:ea typeface="+mj-ea"/>
              <a:cs typeface="+mj-cs"/>
            </a:endParaRPr>
          </a:p>
        </p:txBody>
      </p:sp>
    </p:spTree>
  </p:cSld>
  <p:clrMapOvr>
    <a:masterClrMapping/>
  </p:clrMapOvr>
  <p:transition spd="med"/>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 name="Shape 60"/>
          <p:cNvSpPr>
            <a:spLocks noChangeArrowheads="1"/>
          </p:cNvSpPr>
          <p:nvPr/>
        </p:nvSpPr>
        <p:spPr bwMode="auto">
          <a:xfrm>
            <a:off x="430213" y="1876425"/>
            <a:ext cx="11645900" cy="1765300"/>
          </a:xfrm>
          <a:prstGeom prst="rect">
            <a:avLst/>
          </a:prstGeom>
          <a:noFill/>
          <a:ln w="12700">
            <a:noFill/>
            <a:miter lim="400000"/>
            <a:headEnd/>
            <a:tailEnd/>
          </a:ln>
        </p:spPr>
        <p:txBody>
          <a:bodyPr lIns="50800" tIns="50800" rIns="50800" bIns="50800" anchor="ctr">
            <a:spAutoFit/>
          </a:bodyPr>
          <a:lstStyle/>
          <a:p>
            <a:pPr algn="just"/>
            <a:r>
              <a:rPr lang="ar-KW">
                <a:solidFill>
                  <a:srgbClr val="DCDEE0"/>
                </a:solidFill>
                <a:latin typeface="Helvetica Neue Bold Condensed"/>
                <a:cs typeface="Helvetica Neue Bold Condensed"/>
              </a:rPr>
              <a:t>تم تقنين اختبار رافن للمصفوفات المتتابعة على مستوى العالم في العديد من الدول منها انجلترا / الأرجنتين / ومن الدول العربية السعودية / قطر / الكويت </a:t>
            </a:r>
            <a:endParaRPr lang="en-US" u="sng">
              <a:solidFill>
                <a:srgbClr val="DCDEE0"/>
              </a:solidFill>
              <a:latin typeface="Helvetica Neue Bold Condensed"/>
              <a:cs typeface="Helvetica Neue Bold Condensed"/>
            </a:endParaRPr>
          </a:p>
          <a:p>
            <a:pPr algn="just"/>
            <a:endParaRPr lang="en-US">
              <a:solidFill>
                <a:srgbClr val="DCDEE0"/>
              </a:solidFill>
              <a:latin typeface="Helvetica Neue Bold Condensed"/>
              <a:cs typeface="Helvetica Neue Bold Condensed"/>
            </a:endParaRPr>
          </a:p>
        </p:txBody>
      </p:sp>
      <p:sp>
        <p:nvSpPr>
          <p:cNvPr id="61" name="Shape 61"/>
          <p:cNvSpPr>
            <a:spLocks noChangeArrowheads="1"/>
          </p:cNvSpPr>
          <p:nvPr/>
        </p:nvSpPr>
        <p:spPr bwMode="auto">
          <a:xfrm>
            <a:off x="3073400" y="733425"/>
            <a:ext cx="6932613" cy="871538"/>
          </a:xfrm>
          <a:prstGeom prst="rect">
            <a:avLst/>
          </a:prstGeom>
          <a:noFill/>
          <a:ln w="12700">
            <a:noFill/>
            <a:miter lim="400000"/>
            <a:headEnd/>
            <a:tailEnd/>
          </a:ln>
        </p:spPr>
        <p:txBody>
          <a:bodyPr wrap="none" lIns="50800" tIns="50800" rIns="50800" bIns="50800" anchor="ctr">
            <a:spAutoFit/>
          </a:bodyPr>
          <a:lstStyle/>
          <a:p>
            <a:pPr algn="ctr"/>
            <a:r>
              <a:rPr lang="ar-KW" sz="5000">
                <a:solidFill>
                  <a:srgbClr val="FEFB4B"/>
                </a:solidFill>
                <a:latin typeface="Helvetica Neue Bold Condensed"/>
                <a:cs typeface="Helvetica Neue Bold Condensed"/>
              </a:rPr>
              <a:t>اختبار رافن للمصفوفات المتتابعة </a:t>
            </a:r>
            <a:endParaRPr lang="en-US" sz="5000">
              <a:solidFill>
                <a:srgbClr val="FEFB4B"/>
              </a:solidFill>
              <a:latin typeface="Helvetica Neue Bold Condensed"/>
              <a:cs typeface="Helvetica Neue Bold Condensed"/>
            </a:endParaRPr>
          </a:p>
        </p:txBody>
      </p:sp>
      <p:sp>
        <p:nvSpPr>
          <p:cNvPr id="4" name="Shape 61"/>
          <p:cNvSpPr>
            <a:spLocks noChangeArrowheads="1"/>
          </p:cNvSpPr>
          <p:nvPr/>
        </p:nvSpPr>
        <p:spPr bwMode="auto">
          <a:xfrm>
            <a:off x="8716963" y="3590925"/>
            <a:ext cx="3381375" cy="871538"/>
          </a:xfrm>
          <a:prstGeom prst="rect">
            <a:avLst/>
          </a:prstGeom>
          <a:noFill/>
          <a:ln w="12700">
            <a:noFill/>
            <a:miter lim="400000"/>
            <a:headEnd/>
            <a:tailEnd/>
          </a:ln>
        </p:spPr>
        <p:txBody>
          <a:bodyPr wrap="none" lIns="50800" tIns="50800" rIns="50800" bIns="50800" anchor="ctr">
            <a:spAutoFit/>
          </a:bodyPr>
          <a:lstStyle/>
          <a:p>
            <a:pPr algn="ctr"/>
            <a:r>
              <a:rPr lang="ar-KW" sz="5000">
                <a:solidFill>
                  <a:srgbClr val="FEFB4B"/>
                </a:solidFill>
                <a:latin typeface="Helvetica Neue Bold Condensed"/>
                <a:cs typeface="Helvetica Neue Bold Condensed"/>
              </a:rPr>
              <a:t>وصف الاختبار </a:t>
            </a:r>
            <a:endParaRPr lang="en-US" sz="5000">
              <a:solidFill>
                <a:srgbClr val="FEFB4B"/>
              </a:solidFill>
              <a:latin typeface="Helvetica Neue Bold Condensed"/>
              <a:cs typeface="Helvetica Neue Bold Condensed"/>
            </a:endParaRPr>
          </a:p>
        </p:txBody>
      </p:sp>
      <p:sp>
        <p:nvSpPr>
          <p:cNvPr id="5" name="Shape 60"/>
          <p:cNvSpPr/>
          <p:nvPr/>
        </p:nvSpPr>
        <p:spPr>
          <a:xfrm>
            <a:off x="715963" y="4591050"/>
            <a:ext cx="11645900" cy="4533900"/>
          </a:xfrm>
          <a:prstGeom prst="rect">
            <a:avLst/>
          </a:prstGeom>
          <a:ln w="12700">
            <a:miter lim="400000"/>
          </a:ln>
          <a:extLst>
            <a:ext uri="{C572A759-6A51-4108-AA02-DFA0A04FC94B}"/>
          </a:extLst>
        </p:spPr>
        <p:txBody>
          <a:bodyPr lIns="50800" tIns="50800" rIns="50800" bIns="50800" anchor="ctr">
            <a:spAutoFit/>
          </a:bodyPr>
          <a:lstStyle/>
          <a:p>
            <a:pPr algn="ctr" fontAlgn="auto">
              <a:spcBef>
                <a:spcPts val="0"/>
              </a:spcBef>
              <a:spcAft>
                <a:spcPts val="0"/>
              </a:spcAft>
              <a:defRPr/>
            </a:pPr>
            <a:r>
              <a:rPr lang="ar-KW" kern="0" dirty="0">
                <a:solidFill>
                  <a:schemeClr val="bg2">
                    <a:lumMod val="20000"/>
                    <a:lumOff val="80000"/>
                  </a:schemeClr>
                </a:solidFill>
                <a:latin typeface="+mj-lt"/>
                <a:ea typeface="+mj-ea"/>
                <a:cs typeface="+mj-cs"/>
              </a:rPr>
              <a:t>يعتمد على الأداء العملي في قياس الذكاء حيث يتألف من ستين مصفوفة </a:t>
            </a:r>
            <a:r>
              <a:rPr lang="ar-SA" kern="0" dirty="0">
                <a:solidFill>
                  <a:schemeClr val="bg2">
                    <a:lumMod val="20000"/>
                    <a:lumOff val="80000"/>
                  </a:schemeClr>
                </a:solidFill>
                <a:latin typeface="+mj-lt"/>
                <a:ea typeface="+mj-ea"/>
                <a:cs typeface="+mj-cs"/>
              </a:rPr>
              <a:t>مقسمة إلي خمسة مجموعات </a:t>
            </a:r>
            <a:r>
              <a:rPr lang="ar-SA" kern="0" dirty="0" err="1">
                <a:solidFill>
                  <a:schemeClr val="bg2">
                    <a:lumMod val="20000"/>
                    <a:lumOff val="80000"/>
                  </a:schemeClr>
                </a:solidFill>
                <a:latin typeface="+mj-lt"/>
                <a:ea typeface="+mj-ea"/>
                <a:cs typeface="+mj-cs"/>
              </a:rPr>
              <a:t>هى</a:t>
            </a:r>
            <a:r>
              <a:rPr lang="ar-SA" kern="0" dirty="0">
                <a:solidFill>
                  <a:schemeClr val="bg2">
                    <a:lumMod val="20000"/>
                    <a:lumOff val="80000"/>
                  </a:schemeClr>
                </a:solidFill>
                <a:latin typeface="+mj-lt"/>
                <a:ea typeface="+mj-ea"/>
                <a:cs typeface="+mj-cs"/>
              </a:rPr>
              <a:t> ( </a:t>
            </a:r>
            <a:r>
              <a:rPr lang="ar-SA" kern="0" dirty="0" err="1">
                <a:solidFill>
                  <a:schemeClr val="bg2">
                    <a:lumMod val="20000"/>
                    <a:lumOff val="80000"/>
                  </a:schemeClr>
                </a:solidFill>
                <a:latin typeface="+mj-lt"/>
                <a:ea typeface="+mj-ea"/>
                <a:cs typeface="+mj-cs"/>
              </a:rPr>
              <a:t>أ</a:t>
            </a:r>
            <a:r>
              <a:rPr lang="ar-SA" kern="0" dirty="0">
                <a:solidFill>
                  <a:schemeClr val="bg2">
                    <a:lumMod val="20000"/>
                    <a:lumOff val="80000"/>
                  </a:schemeClr>
                </a:solidFill>
                <a:latin typeface="+mj-lt"/>
                <a:ea typeface="+mj-ea"/>
                <a:cs typeface="+mj-cs"/>
              </a:rPr>
              <a:t> , </a:t>
            </a:r>
            <a:r>
              <a:rPr lang="ar-SA" kern="0" dirty="0" err="1">
                <a:solidFill>
                  <a:schemeClr val="bg2">
                    <a:lumMod val="20000"/>
                    <a:lumOff val="80000"/>
                  </a:schemeClr>
                </a:solidFill>
                <a:latin typeface="+mj-lt"/>
                <a:ea typeface="+mj-ea"/>
                <a:cs typeface="+mj-cs"/>
              </a:rPr>
              <a:t>ب</a:t>
            </a:r>
            <a:r>
              <a:rPr lang="ar-SA" kern="0" dirty="0">
                <a:solidFill>
                  <a:schemeClr val="bg2">
                    <a:lumMod val="20000"/>
                    <a:lumOff val="80000"/>
                  </a:schemeClr>
                </a:solidFill>
                <a:latin typeface="+mj-lt"/>
                <a:ea typeface="+mj-ea"/>
                <a:cs typeface="+mj-cs"/>
              </a:rPr>
              <a:t> , </a:t>
            </a:r>
            <a:r>
              <a:rPr lang="ar-SA" kern="0" dirty="0" err="1">
                <a:solidFill>
                  <a:schemeClr val="bg2">
                    <a:lumMod val="20000"/>
                    <a:lumOff val="80000"/>
                  </a:schemeClr>
                </a:solidFill>
                <a:latin typeface="+mj-lt"/>
                <a:ea typeface="+mj-ea"/>
                <a:cs typeface="+mj-cs"/>
              </a:rPr>
              <a:t>ج</a:t>
            </a:r>
            <a:r>
              <a:rPr lang="ar-SA" kern="0" dirty="0">
                <a:solidFill>
                  <a:schemeClr val="bg2">
                    <a:lumMod val="20000"/>
                    <a:lumOff val="80000"/>
                  </a:schemeClr>
                </a:solidFill>
                <a:latin typeface="+mj-lt"/>
                <a:ea typeface="+mj-ea"/>
                <a:cs typeface="+mj-cs"/>
              </a:rPr>
              <a:t>, </a:t>
            </a:r>
            <a:r>
              <a:rPr lang="ar-SA" kern="0" dirty="0" err="1">
                <a:solidFill>
                  <a:schemeClr val="bg2">
                    <a:lumMod val="20000"/>
                    <a:lumOff val="80000"/>
                  </a:schemeClr>
                </a:solidFill>
                <a:latin typeface="+mj-lt"/>
                <a:ea typeface="+mj-ea"/>
                <a:cs typeface="+mj-cs"/>
              </a:rPr>
              <a:t>د</a:t>
            </a:r>
            <a:r>
              <a:rPr lang="ar-SA" kern="0" dirty="0">
                <a:solidFill>
                  <a:schemeClr val="bg2">
                    <a:lumMod val="20000"/>
                    <a:lumOff val="80000"/>
                  </a:schemeClr>
                </a:solidFill>
                <a:latin typeface="+mj-lt"/>
                <a:ea typeface="+mj-ea"/>
                <a:cs typeface="+mj-cs"/>
              </a:rPr>
              <a:t>, هـ ) , وتحتوي كل منها على اثنتي عشرة مصفوفة , والمصفوفة عبارة عن شكل أساسي يحتوي على تصميم هندسي تنقصه قطعة , وضعت مع بدائل تتراوح ما بين ستة إلي ثمانية بدائل , وعلى المفحوص أن يختار القطعة المتممة للشكل , من خلال الضغط بزر الفأرة الأيسر على البديل المناسب , وتتطلب كل مجموعة من المجموعات الخمس نمطا مختلفا من الاستجابة :</a:t>
            </a:r>
            <a:endParaRPr lang="en-US" kern="0" dirty="0">
              <a:solidFill>
                <a:schemeClr val="bg2">
                  <a:lumMod val="20000"/>
                  <a:lumOff val="80000"/>
                </a:schemeClr>
              </a:solidFill>
              <a:latin typeface="+mj-lt"/>
              <a:ea typeface="+mj-ea"/>
              <a:cs typeface="+mj-cs"/>
            </a:endParaRPr>
          </a:p>
          <a:p>
            <a:pPr algn="just" fontAlgn="auto">
              <a:spcBef>
                <a:spcPts val="0"/>
              </a:spcBef>
              <a:spcAft>
                <a:spcPts val="0"/>
              </a:spcAft>
              <a:defRPr sz="1800">
                <a:solidFill>
                  <a:srgbClr val="000000"/>
                </a:solidFill>
              </a:defRPr>
            </a:pPr>
            <a:endParaRPr kern="0" dirty="0">
              <a:solidFill>
                <a:srgbClr val="DCDEE0"/>
              </a:solidFill>
              <a:latin typeface="+mj-lt"/>
              <a:ea typeface="+mj-ea"/>
              <a:cs typeface="+mj-cs"/>
            </a:endParaRPr>
          </a:p>
        </p:txBody>
      </p:sp>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61"/>
                                        </p:tgtEl>
                                        <p:attrNameLst>
                                          <p:attrName>style.visibility</p:attrName>
                                        </p:attrNameLst>
                                      </p:cBhvr>
                                      <p:to>
                                        <p:strVal val="visible"/>
                                      </p:to>
                                    </p:set>
                                    <p:animEffect transition="in" filter="fade">
                                      <p:cBhvr>
                                        <p:cTn id="7" dur="1000"/>
                                        <p:tgtEl>
                                          <p:spTgt spid="61"/>
                                        </p:tgtEl>
                                      </p:cBhvr>
                                    </p:animEffect>
                                    <p:anim calcmode="lin" valueType="num">
                                      <p:cBhvr>
                                        <p:cTn id="8" dur="1000" fill="hold"/>
                                        <p:tgtEl>
                                          <p:spTgt spid="61"/>
                                        </p:tgtEl>
                                        <p:attrNameLst>
                                          <p:attrName>ppt_x</p:attrName>
                                        </p:attrNameLst>
                                      </p:cBhvr>
                                      <p:tavLst>
                                        <p:tav tm="0">
                                          <p:val>
                                            <p:strVal val="#ppt_x"/>
                                          </p:val>
                                        </p:tav>
                                        <p:tav tm="100000">
                                          <p:val>
                                            <p:strVal val="#ppt_x"/>
                                          </p:val>
                                        </p:tav>
                                      </p:tavLst>
                                    </p:anim>
                                    <p:anim calcmode="lin" valueType="num">
                                      <p:cBhvr>
                                        <p:cTn id="9" dur="1000" fill="hold"/>
                                        <p:tgtEl>
                                          <p:spTgt spid="61"/>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60"/>
                                        </p:tgtEl>
                                        <p:attrNameLst>
                                          <p:attrName>style.visibility</p:attrName>
                                        </p:attrNameLst>
                                      </p:cBhvr>
                                      <p:to>
                                        <p:strVal val="visible"/>
                                      </p:to>
                                    </p:set>
                                    <p:animEffect transition="in" filter="fade">
                                      <p:cBhvr>
                                        <p:cTn id="14" dur="1000"/>
                                        <p:tgtEl>
                                          <p:spTgt spid="60"/>
                                        </p:tgtEl>
                                      </p:cBhvr>
                                    </p:animEffect>
                                    <p:anim calcmode="lin" valueType="num">
                                      <p:cBhvr>
                                        <p:cTn id="15" dur="1000" fill="hold"/>
                                        <p:tgtEl>
                                          <p:spTgt spid="60"/>
                                        </p:tgtEl>
                                        <p:attrNameLst>
                                          <p:attrName>ppt_x</p:attrName>
                                        </p:attrNameLst>
                                      </p:cBhvr>
                                      <p:tavLst>
                                        <p:tav tm="0">
                                          <p:val>
                                            <p:strVal val="#ppt_x"/>
                                          </p:val>
                                        </p:tav>
                                        <p:tav tm="100000">
                                          <p:val>
                                            <p:strVal val="#ppt_x"/>
                                          </p:val>
                                        </p:tav>
                                      </p:tavLst>
                                    </p:anim>
                                    <p:anim calcmode="lin" valueType="num">
                                      <p:cBhvr>
                                        <p:cTn id="16" dur="1000" fill="hold"/>
                                        <p:tgtEl>
                                          <p:spTgt spid="60"/>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4"/>
                                        </p:tgtEl>
                                        <p:attrNameLst>
                                          <p:attrName>style.visibility</p:attrName>
                                        </p:attrNameLst>
                                      </p:cBhvr>
                                      <p:to>
                                        <p:strVal val="visible"/>
                                      </p:to>
                                    </p:set>
                                    <p:animEffect transition="in" filter="fade">
                                      <p:cBhvr>
                                        <p:cTn id="21" dur="1000"/>
                                        <p:tgtEl>
                                          <p:spTgt spid="4"/>
                                        </p:tgtEl>
                                      </p:cBhvr>
                                    </p:animEffect>
                                    <p:anim calcmode="lin" valueType="num">
                                      <p:cBhvr>
                                        <p:cTn id="22" dur="1000" fill="hold"/>
                                        <p:tgtEl>
                                          <p:spTgt spid="4"/>
                                        </p:tgtEl>
                                        <p:attrNameLst>
                                          <p:attrName>ppt_x</p:attrName>
                                        </p:attrNameLst>
                                      </p:cBhvr>
                                      <p:tavLst>
                                        <p:tav tm="0">
                                          <p:val>
                                            <p:strVal val="#ppt_x"/>
                                          </p:val>
                                        </p:tav>
                                        <p:tav tm="100000">
                                          <p:val>
                                            <p:strVal val="#ppt_x"/>
                                          </p:val>
                                        </p:tav>
                                      </p:tavLst>
                                    </p:anim>
                                    <p:anim calcmode="lin" valueType="num">
                                      <p:cBhvr>
                                        <p:cTn id="23"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5"/>
                                        </p:tgtEl>
                                        <p:attrNameLst>
                                          <p:attrName>style.visibility</p:attrName>
                                        </p:attrNameLst>
                                      </p:cBhvr>
                                      <p:to>
                                        <p:strVal val="visible"/>
                                      </p:to>
                                    </p:set>
                                    <p:animEffect transition="in" filter="fade">
                                      <p:cBhvr>
                                        <p:cTn id="28" dur="1000"/>
                                        <p:tgtEl>
                                          <p:spTgt spid="5"/>
                                        </p:tgtEl>
                                      </p:cBhvr>
                                    </p:animEffect>
                                    <p:anim calcmode="lin" valueType="num">
                                      <p:cBhvr>
                                        <p:cTn id="29" dur="1000" fill="hold"/>
                                        <p:tgtEl>
                                          <p:spTgt spid="5"/>
                                        </p:tgtEl>
                                        <p:attrNameLst>
                                          <p:attrName>ppt_x</p:attrName>
                                        </p:attrNameLst>
                                      </p:cBhvr>
                                      <p:tavLst>
                                        <p:tav tm="0">
                                          <p:val>
                                            <p:strVal val="#ppt_x"/>
                                          </p:val>
                                        </p:tav>
                                        <p:tav tm="100000">
                                          <p:val>
                                            <p:strVal val="#ppt_x"/>
                                          </p:val>
                                        </p:tav>
                                      </p:tavLst>
                                    </p:anim>
                                    <p:anim calcmode="lin" valueType="num">
                                      <p:cBhvr>
                                        <p:cTn id="30"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 grpId="0" animBg="1"/>
      <p:bldP spid="61" grpId="0" animBg="1"/>
      <p:bldP spid="4" grpId="0" animBg="1"/>
      <p:bldP spid="5"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hape 60"/>
          <p:cNvSpPr/>
          <p:nvPr/>
        </p:nvSpPr>
        <p:spPr>
          <a:xfrm>
            <a:off x="358775" y="447675"/>
            <a:ext cx="12215813" cy="8904288"/>
          </a:xfrm>
          <a:prstGeom prst="rect">
            <a:avLst/>
          </a:prstGeom>
          <a:ln w="12700">
            <a:miter lim="400000"/>
          </a:ln>
          <a:extLst>
            <a:ext uri="{C572A759-6A51-4108-AA02-DFA0A04FC94B}"/>
          </a:extLst>
        </p:spPr>
        <p:txBody>
          <a:bodyPr lIns="50800" tIns="50800" rIns="50800" bIns="50800" anchor="ctr">
            <a:spAutoFit/>
          </a:bodyPr>
          <a:lstStyle/>
          <a:p>
            <a:pPr algn="ctr" fontAlgn="auto">
              <a:spcBef>
                <a:spcPts val="0"/>
              </a:spcBef>
              <a:spcAft>
                <a:spcPts val="0"/>
              </a:spcAft>
              <a:defRPr/>
            </a:pPr>
            <a:endParaRPr lang="ar-KW" kern="0" dirty="0">
              <a:solidFill>
                <a:schemeClr val="bg2">
                  <a:lumMod val="20000"/>
                  <a:lumOff val="80000"/>
                </a:schemeClr>
              </a:solidFill>
              <a:latin typeface="+mj-lt"/>
              <a:ea typeface="+mj-ea"/>
              <a:cs typeface="+mj-cs"/>
            </a:endParaRPr>
          </a:p>
          <a:p>
            <a:pPr algn="ctr" fontAlgn="auto">
              <a:spcBef>
                <a:spcPts val="0"/>
              </a:spcBef>
              <a:spcAft>
                <a:spcPts val="0"/>
              </a:spcAft>
              <a:defRPr/>
            </a:pPr>
            <a:endParaRPr lang="ar-KW" kern="0" dirty="0">
              <a:solidFill>
                <a:schemeClr val="bg2">
                  <a:lumMod val="20000"/>
                  <a:lumOff val="80000"/>
                </a:schemeClr>
              </a:solidFill>
              <a:latin typeface="+mj-lt"/>
              <a:ea typeface="+mj-ea"/>
              <a:cs typeface="+mj-cs"/>
            </a:endParaRPr>
          </a:p>
          <a:p>
            <a:pPr algn="ctr" fontAlgn="auto">
              <a:spcBef>
                <a:spcPts val="0"/>
              </a:spcBef>
              <a:spcAft>
                <a:spcPts val="0"/>
              </a:spcAft>
              <a:defRPr/>
            </a:pPr>
            <a:endParaRPr lang="ar-KW" kern="0" dirty="0">
              <a:solidFill>
                <a:schemeClr val="bg2">
                  <a:lumMod val="20000"/>
                  <a:lumOff val="80000"/>
                </a:schemeClr>
              </a:solidFill>
              <a:latin typeface="+mj-lt"/>
              <a:ea typeface="+mj-ea"/>
              <a:cs typeface="+mj-cs"/>
            </a:endParaRPr>
          </a:p>
          <a:p>
            <a:pPr algn="ctr" fontAlgn="auto">
              <a:spcBef>
                <a:spcPts val="0"/>
              </a:spcBef>
              <a:spcAft>
                <a:spcPts val="0"/>
              </a:spcAft>
              <a:defRPr/>
            </a:pPr>
            <a:r>
              <a:rPr lang="ar-SA" sz="4000" kern="0" dirty="0">
                <a:solidFill>
                  <a:schemeClr val="bg2">
                    <a:lumMod val="20000"/>
                    <a:lumOff val="80000"/>
                  </a:schemeClr>
                </a:solidFill>
                <a:latin typeface="+mj-lt"/>
                <a:ea typeface="+mj-ea"/>
                <a:cs typeface="+mj-cs"/>
              </a:rPr>
              <a:t>فالمجموعة ( أ ) تتطلب تكملة نمط أو مساحة ناقصة .</a:t>
            </a:r>
            <a:br>
              <a:rPr lang="ar-SA" sz="4000" kern="0" dirty="0">
                <a:solidFill>
                  <a:schemeClr val="bg2">
                    <a:lumMod val="20000"/>
                    <a:lumOff val="80000"/>
                  </a:schemeClr>
                </a:solidFill>
                <a:latin typeface="+mj-lt"/>
                <a:ea typeface="+mj-ea"/>
                <a:cs typeface="+mj-cs"/>
              </a:rPr>
            </a:br>
            <a:r>
              <a:rPr lang="ar-SA" sz="4000" kern="0" dirty="0">
                <a:solidFill>
                  <a:schemeClr val="bg2">
                    <a:lumMod val="20000"/>
                    <a:lumOff val="80000"/>
                  </a:schemeClr>
                </a:solidFill>
                <a:latin typeface="+mj-lt"/>
                <a:ea typeface="+mj-ea"/>
                <a:cs typeface="+mj-cs"/>
              </a:rPr>
              <a:t>والمجموعة ( ب ) تتطلب تكملة نوع من قياس التماثل بالأشكال .</a:t>
            </a:r>
            <a:br>
              <a:rPr lang="ar-SA" sz="4000" kern="0" dirty="0">
                <a:solidFill>
                  <a:schemeClr val="bg2">
                    <a:lumMod val="20000"/>
                    <a:lumOff val="80000"/>
                  </a:schemeClr>
                </a:solidFill>
                <a:latin typeface="+mj-lt"/>
                <a:ea typeface="+mj-ea"/>
                <a:cs typeface="+mj-cs"/>
              </a:rPr>
            </a:br>
            <a:r>
              <a:rPr lang="ar-SA" sz="4000" kern="0" dirty="0">
                <a:solidFill>
                  <a:schemeClr val="bg2">
                    <a:lumMod val="20000"/>
                    <a:lumOff val="80000"/>
                  </a:schemeClr>
                </a:solidFill>
                <a:latin typeface="+mj-lt"/>
                <a:ea typeface="+mj-ea"/>
                <a:cs typeface="+mj-cs"/>
              </a:rPr>
              <a:t>المجموعة ( ج ) تتطلب التغيير المنتظم في أنماط الأشكال .</a:t>
            </a:r>
            <a:br>
              <a:rPr lang="ar-SA" sz="4000" kern="0" dirty="0">
                <a:solidFill>
                  <a:schemeClr val="bg2">
                    <a:lumMod val="20000"/>
                    <a:lumOff val="80000"/>
                  </a:schemeClr>
                </a:solidFill>
                <a:latin typeface="+mj-lt"/>
                <a:ea typeface="+mj-ea"/>
                <a:cs typeface="+mj-cs"/>
              </a:rPr>
            </a:br>
            <a:r>
              <a:rPr lang="ar-SA" sz="4000" kern="0" dirty="0">
                <a:solidFill>
                  <a:schemeClr val="bg2">
                    <a:lumMod val="20000"/>
                    <a:lumOff val="80000"/>
                  </a:schemeClr>
                </a:solidFill>
                <a:latin typeface="+mj-lt"/>
                <a:ea typeface="+mj-ea"/>
                <a:cs typeface="+mj-cs"/>
              </a:rPr>
              <a:t>المجموعة ( د ) تتطلب إعادة ترتيب الشكل أو تبديله أو تغييره </a:t>
            </a:r>
            <a:r>
              <a:rPr lang="ar-KW" sz="4000" kern="0" dirty="0">
                <a:solidFill>
                  <a:schemeClr val="bg2">
                    <a:lumMod val="20000"/>
                    <a:lumOff val="80000"/>
                  </a:schemeClr>
                </a:solidFill>
                <a:latin typeface="+mj-lt"/>
                <a:ea typeface="+mj-ea"/>
                <a:cs typeface="+mj-cs"/>
              </a:rPr>
              <a:t/>
            </a:r>
            <a:br>
              <a:rPr lang="ar-KW" sz="4000" kern="0" dirty="0">
                <a:solidFill>
                  <a:schemeClr val="bg2">
                    <a:lumMod val="20000"/>
                    <a:lumOff val="80000"/>
                  </a:schemeClr>
                </a:solidFill>
                <a:latin typeface="+mj-lt"/>
                <a:ea typeface="+mj-ea"/>
                <a:cs typeface="+mj-cs"/>
              </a:rPr>
            </a:br>
            <a:r>
              <a:rPr lang="ar-SA" sz="4000" kern="0" dirty="0">
                <a:solidFill>
                  <a:schemeClr val="bg2">
                    <a:lumMod val="20000"/>
                    <a:lumOff val="80000"/>
                  </a:schemeClr>
                </a:solidFill>
                <a:latin typeface="+mj-lt"/>
                <a:ea typeface="+mj-ea"/>
                <a:cs typeface="+mj-cs"/>
              </a:rPr>
              <a:t>بطريقة منظمة .</a:t>
            </a:r>
            <a:br>
              <a:rPr lang="ar-SA" sz="4000" kern="0" dirty="0">
                <a:solidFill>
                  <a:schemeClr val="bg2">
                    <a:lumMod val="20000"/>
                    <a:lumOff val="80000"/>
                  </a:schemeClr>
                </a:solidFill>
                <a:latin typeface="+mj-lt"/>
                <a:ea typeface="+mj-ea"/>
                <a:cs typeface="+mj-cs"/>
              </a:rPr>
            </a:br>
            <a:r>
              <a:rPr lang="ar-SA" sz="4000" kern="0" dirty="0">
                <a:solidFill>
                  <a:schemeClr val="bg2">
                    <a:lumMod val="20000"/>
                    <a:lumOff val="80000"/>
                  </a:schemeClr>
                </a:solidFill>
                <a:latin typeface="+mj-lt"/>
                <a:ea typeface="+mj-ea"/>
                <a:cs typeface="+mj-cs"/>
              </a:rPr>
              <a:t>المجموعة ( هـ) تتطلب تحليل الأشكال إلي أجزاء على نحو منتظم وإدراك العلاقات بينها .</a:t>
            </a:r>
            <a:r>
              <a:rPr lang="ar-SA" kern="0" dirty="0">
                <a:solidFill>
                  <a:schemeClr val="bg2">
                    <a:lumMod val="20000"/>
                    <a:lumOff val="80000"/>
                  </a:schemeClr>
                </a:solidFill>
                <a:latin typeface="+mj-lt"/>
                <a:ea typeface="+mj-ea"/>
                <a:cs typeface="+mj-cs"/>
              </a:rPr>
              <a:t/>
            </a:r>
            <a:br>
              <a:rPr lang="ar-SA" kern="0" dirty="0">
                <a:solidFill>
                  <a:schemeClr val="bg2">
                    <a:lumMod val="20000"/>
                    <a:lumOff val="80000"/>
                  </a:schemeClr>
                </a:solidFill>
                <a:latin typeface="+mj-lt"/>
                <a:ea typeface="+mj-ea"/>
                <a:cs typeface="+mj-cs"/>
              </a:rPr>
            </a:br>
            <a:r>
              <a:rPr lang="ar-SA" kern="0" dirty="0">
                <a:solidFill>
                  <a:schemeClr val="bg2">
                    <a:lumMod val="20000"/>
                    <a:lumOff val="80000"/>
                  </a:schemeClr>
                </a:solidFill>
                <a:latin typeface="+mj-lt"/>
                <a:ea typeface="+mj-ea"/>
                <a:cs typeface="+mj-cs"/>
              </a:rPr>
              <a:t/>
            </a:r>
            <a:br>
              <a:rPr lang="ar-SA" kern="0" dirty="0">
                <a:solidFill>
                  <a:schemeClr val="bg2">
                    <a:lumMod val="20000"/>
                    <a:lumOff val="80000"/>
                  </a:schemeClr>
                </a:solidFill>
                <a:latin typeface="+mj-lt"/>
                <a:ea typeface="+mj-ea"/>
                <a:cs typeface="+mj-cs"/>
              </a:rPr>
            </a:br>
            <a:endParaRPr lang="en-US" kern="0" dirty="0">
              <a:solidFill>
                <a:schemeClr val="bg2">
                  <a:lumMod val="20000"/>
                  <a:lumOff val="80000"/>
                </a:schemeClr>
              </a:solidFill>
              <a:latin typeface="+mj-lt"/>
              <a:ea typeface="+mj-ea"/>
              <a:cs typeface="+mj-cs"/>
            </a:endParaRPr>
          </a:p>
          <a:p>
            <a:pPr algn="ctr" fontAlgn="auto">
              <a:spcBef>
                <a:spcPts val="0"/>
              </a:spcBef>
              <a:spcAft>
                <a:spcPts val="0"/>
              </a:spcAft>
              <a:defRPr/>
            </a:pPr>
            <a:r>
              <a:rPr lang="ar-SA" kern="0" dirty="0">
                <a:solidFill>
                  <a:schemeClr val="bg2">
                    <a:lumMod val="20000"/>
                    <a:lumOff val="80000"/>
                  </a:schemeClr>
                </a:solidFill>
                <a:latin typeface="+mj-lt"/>
                <a:ea typeface="+mj-ea"/>
                <a:cs typeface="+mj-cs"/>
              </a:rPr>
              <a:t> </a:t>
            </a:r>
            <a:endParaRPr lang="en-US" kern="0" dirty="0">
              <a:solidFill>
                <a:schemeClr val="bg2">
                  <a:lumMod val="20000"/>
                  <a:lumOff val="80000"/>
                </a:schemeClr>
              </a:solidFill>
              <a:latin typeface="+mj-lt"/>
              <a:ea typeface="+mj-ea"/>
              <a:cs typeface="+mj-cs"/>
            </a:endParaRPr>
          </a:p>
          <a:p>
            <a:pPr algn="ctr" fontAlgn="auto">
              <a:spcBef>
                <a:spcPts val="0"/>
              </a:spcBef>
              <a:spcAft>
                <a:spcPts val="0"/>
              </a:spcAft>
              <a:defRPr/>
            </a:pPr>
            <a:r>
              <a:rPr lang="en-US" kern="0" dirty="0">
                <a:latin typeface="+mj-lt"/>
                <a:ea typeface="+mj-ea"/>
                <a:cs typeface="+mj-cs"/>
              </a:rPr>
              <a:t> </a:t>
            </a:r>
          </a:p>
          <a:p>
            <a:pPr algn="just" fontAlgn="auto">
              <a:spcBef>
                <a:spcPts val="0"/>
              </a:spcBef>
              <a:spcAft>
                <a:spcPts val="0"/>
              </a:spcAft>
              <a:defRPr sz="1800">
                <a:solidFill>
                  <a:srgbClr val="000000"/>
                </a:solidFill>
              </a:defRPr>
            </a:pPr>
            <a:r>
              <a:rPr lang="ar-KW" sz="4000" kern="0" dirty="0">
                <a:solidFill>
                  <a:schemeClr val="tx2"/>
                </a:solidFill>
                <a:latin typeface="+mj-lt"/>
                <a:ea typeface="+mj-ea"/>
                <a:cs typeface="+mj-cs"/>
              </a:rPr>
              <a:t> </a:t>
            </a:r>
            <a:endParaRPr sz="4000" kern="0" dirty="0">
              <a:solidFill>
                <a:schemeClr val="tx2"/>
              </a:solidFill>
              <a:latin typeface="+mj-lt"/>
              <a:ea typeface="+mj-ea"/>
              <a:cs typeface="+mj-cs"/>
            </a:endParaRPr>
          </a:p>
        </p:txBody>
      </p:sp>
    </p:spTree>
  </p:cSld>
  <p:clrMapOvr>
    <a:masterClrMapping/>
  </p:clrMapOvr>
  <p:transition spd="med"/>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Shape 61"/>
          <p:cNvSpPr>
            <a:spLocks noChangeArrowheads="1"/>
          </p:cNvSpPr>
          <p:nvPr/>
        </p:nvSpPr>
        <p:spPr bwMode="auto">
          <a:xfrm>
            <a:off x="7645400" y="2019300"/>
            <a:ext cx="4137025" cy="1641475"/>
          </a:xfrm>
          <a:prstGeom prst="rect">
            <a:avLst/>
          </a:prstGeom>
          <a:noFill/>
          <a:ln w="12700">
            <a:noFill/>
            <a:miter lim="400000"/>
            <a:headEnd/>
            <a:tailEnd/>
          </a:ln>
        </p:spPr>
        <p:txBody>
          <a:bodyPr wrap="none" lIns="50800" tIns="50800" rIns="50800" bIns="50800" anchor="ctr">
            <a:spAutoFit/>
          </a:bodyPr>
          <a:lstStyle/>
          <a:p>
            <a:pPr algn="ctr"/>
            <a:r>
              <a:rPr lang="ar-KW" sz="5000">
                <a:solidFill>
                  <a:srgbClr val="FEFB4B"/>
                </a:solidFill>
                <a:latin typeface="Helvetica Neue Bold Condensed"/>
                <a:cs typeface="Helvetica Neue Bold Condensed"/>
              </a:rPr>
              <a:t>نماذج من الاختبار :</a:t>
            </a:r>
          </a:p>
          <a:p>
            <a:pPr algn="ctr"/>
            <a:endParaRPr lang="en-US" sz="5000">
              <a:solidFill>
                <a:srgbClr val="FEFB4B"/>
              </a:solidFill>
              <a:latin typeface="Helvetica Neue Bold Condensed"/>
              <a:cs typeface="Helvetica Neue Bold Condensed"/>
            </a:endParaRPr>
          </a:p>
        </p:txBody>
      </p:sp>
      <p:sp>
        <p:nvSpPr>
          <p:cNvPr id="22530" name="مستطيل 3"/>
          <p:cNvSpPr>
            <a:spLocks noChangeArrowheads="1"/>
          </p:cNvSpPr>
          <p:nvPr/>
        </p:nvSpPr>
        <p:spPr bwMode="auto">
          <a:xfrm>
            <a:off x="501650" y="4090988"/>
            <a:ext cx="11860213" cy="1200150"/>
          </a:xfrm>
          <a:prstGeom prst="rect">
            <a:avLst/>
          </a:prstGeom>
          <a:noFill/>
          <a:ln w="9525">
            <a:noFill/>
            <a:miter lim="800000"/>
            <a:headEnd/>
            <a:tailEnd/>
          </a:ln>
        </p:spPr>
        <p:txBody>
          <a:bodyPr>
            <a:spAutoFit/>
          </a:bodyPr>
          <a:lstStyle/>
          <a:p>
            <a:pPr algn="ctr"/>
            <a:r>
              <a:rPr lang="ar-KW" b="1">
                <a:latin typeface="Helvetica Neue Bold Condensed"/>
                <a:cs typeface="Helvetica Neue Bold Condensed"/>
              </a:rPr>
              <a:t>يعرض عليك شكل ناقص يتبعه عدد من القطع من الممكن إن تكمل الشكل اختر الشكل المناسب وحدد رقمه في البدائل التي أسفل الصورة </a:t>
            </a:r>
            <a:endParaRPr lang="ar-KW">
              <a:latin typeface="Helvetica Neue Bold Condensed"/>
              <a:cs typeface="Helvetica Neue Bold Condensed"/>
            </a:endParaRPr>
          </a:p>
        </p:txBody>
      </p:sp>
    </p:spTree>
  </p:cSld>
  <p:clrMapOvr>
    <a:masterClrMapping/>
  </p:clrMapOvr>
  <p:transition spd="med"/>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858838" y="8305800"/>
            <a:ext cx="10845800" cy="660400"/>
          </a:xfrm>
        </p:spPr>
        <p:txBody>
          <a:bodyPr>
            <a:normAutofit fontScale="90000"/>
          </a:bodyPr>
          <a:lstStyle/>
          <a:p>
            <a:pPr eaLnBrk="1" fontAlgn="auto" hangingPunct="1">
              <a:spcBef>
                <a:spcPts val="0"/>
              </a:spcBef>
              <a:spcAft>
                <a:spcPts val="0"/>
              </a:spcAft>
              <a:defRPr/>
            </a:pPr>
            <a:r>
              <a:rPr lang="ar-SA" dirty="0" smtClean="0">
                <a:solidFill>
                  <a:schemeClr val="bg2">
                    <a:lumMod val="20000"/>
                    <a:lumOff val="80000"/>
                  </a:schemeClr>
                </a:solidFill>
              </a:rPr>
              <a:t>تتطلب تكملة نمط أو مساحة ناقصة .</a:t>
            </a:r>
            <a:endParaRPr lang="ar-KW" dirty="0"/>
          </a:p>
        </p:txBody>
      </p:sp>
      <p:grpSp>
        <p:nvGrpSpPr>
          <p:cNvPr id="23554" name="مجموعة 15"/>
          <p:cNvGrpSpPr>
            <a:grpSpLocks/>
          </p:cNvGrpSpPr>
          <p:nvPr/>
        </p:nvGrpSpPr>
        <p:grpSpPr bwMode="auto">
          <a:xfrm>
            <a:off x="2359025" y="4733925"/>
            <a:ext cx="7412038" cy="3424238"/>
            <a:chOff x="3161734" y="4733924"/>
            <a:chExt cx="7412632" cy="3423787"/>
          </a:xfrm>
        </p:grpSpPr>
        <p:pic>
          <p:nvPicPr>
            <p:cNvPr id="23559" name="Picture 20" descr="http://www.electronictests.net/Image/a11.jpg"/>
            <p:cNvPicPr>
              <a:picLocks noChangeAspect="1" noChangeArrowheads="1"/>
            </p:cNvPicPr>
            <p:nvPr/>
          </p:nvPicPr>
          <p:blipFill>
            <a:blip r:embed="rId2"/>
            <a:srcRect/>
            <a:stretch>
              <a:fillRect/>
            </a:stretch>
          </p:blipFill>
          <p:spPr bwMode="auto">
            <a:xfrm>
              <a:off x="8705206" y="4786606"/>
              <a:ext cx="1819884" cy="1517230"/>
            </a:xfrm>
            <a:prstGeom prst="rect">
              <a:avLst/>
            </a:prstGeom>
            <a:noFill/>
            <a:ln w="9525">
              <a:noFill/>
              <a:miter lim="800000"/>
              <a:headEnd/>
              <a:tailEnd/>
            </a:ln>
          </p:spPr>
        </p:pic>
        <p:pic>
          <p:nvPicPr>
            <p:cNvPr id="23560" name="Picture 22" descr="http://www.electronictests.net/Image/a12.jpg"/>
            <p:cNvPicPr>
              <a:picLocks noChangeAspect="1" noChangeArrowheads="1"/>
            </p:cNvPicPr>
            <p:nvPr/>
          </p:nvPicPr>
          <p:blipFill>
            <a:blip r:embed="rId3"/>
            <a:srcRect/>
            <a:stretch>
              <a:fillRect/>
            </a:stretch>
          </p:blipFill>
          <p:spPr bwMode="auto">
            <a:xfrm>
              <a:off x="6115350" y="4733924"/>
              <a:ext cx="2030124" cy="1517230"/>
            </a:xfrm>
            <a:prstGeom prst="rect">
              <a:avLst/>
            </a:prstGeom>
            <a:noFill/>
            <a:ln w="9525">
              <a:noFill/>
              <a:miter lim="800000"/>
              <a:headEnd/>
              <a:tailEnd/>
            </a:ln>
          </p:spPr>
        </p:pic>
        <p:pic>
          <p:nvPicPr>
            <p:cNvPr id="23561" name="Picture 24" descr="http://www.electronictests.net/Image/a13.jpg"/>
            <p:cNvPicPr>
              <a:picLocks noChangeAspect="1" noChangeArrowheads="1"/>
            </p:cNvPicPr>
            <p:nvPr/>
          </p:nvPicPr>
          <p:blipFill>
            <a:blip r:embed="rId4"/>
            <a:srcRect/>
            <a:stretch>
              <a:fillRect/>
            </a:stretch>
          </p:blipFill>
          <p:spPr bwMode="auto">
            <a:xfrm>
              <a:off x="3211009" y="4786606"/>
              <a:ext cx="2148383" cy="1517230"/>
            </a:xfrm>
            <a:prstGeom prst="rect">
              <a:avLst/>
            </a:prstGeom>
            <a:noFill/>
            <a:ln w="9525">
              <a:noFill/>
              <a:miter lim="800000"/>
              <a:headEnd/>
              <a:tailEnd/>
            </a:ln>
          </p:spPr>
        </p:pic>
        <p:pic>
          <p:nvPicPr>
            <p:cNvPr id="23562" name="Picture 26" descr="http://www.electronictests.net/Image/a14.jpg"/>
            <p:cNvPicPr>
              <a:picLocks noChangeAspect="1" noChangeArrowheads="1"/>
            </p:cNvPicPr>
            <p:nvPr/>
          </p:nvPicPr>
          <p:blipFill>
            <a:blip r:embed="rId5"/>
            <a:srcRect/>
            <a:stretch>
              <a:fillRect/>
            </a:stretch>
          </p:blipFill>
          <p:spPr bwMode="auto">
            <a:xfrm>
              <a:off x="8754482" y="6591312"/>
              <a:ext cx="1819884" cy="1566399"/>
            </a:xfrm>
            <a:prstGeom prst="rect">
              <a:avLst/>
            </a:prstGeom>
            <a:noFill/>
            <a:ln w="9525">
              <a:noFill/>
              <a:miter lim="800000"/>
              <a:headEnd/>
              <a:tailEnd/>
            </a:ln>
          </p:spPr>
        </p:pic>
        <p:pic>
          <p:nvPicPr>
            <p:cNvPr id="23563" name="Picture 28" descr="http://www.electronictests.net/Image/a15.jpg"/>
            <p:cNvPicPr>
              <a:picLocks noChangeAspect="1" noChangeArrowheads="1"/>
            </p:cNvPicPr>
            <p:nvPr/>
          </p:nvPicPr>
          <p:blipFill>
            <a:blip r:embed="rId6"/>
            <a:srcRect/>
            <a:stretch>
              <a:fillRect/>
            </a:stretch>
          </p:blipFill>
          <p:spPr bwMode="auto">
            <a:xfrm>
              <a:off x="6115350" y="6591312"/>
              <a:ext cx="2030124" cy="1566399"/>
            </a:xfrm>
            <a:prstGeom prst="rect">
              <a:avLst/>
            </a:prstGeom>
            <a:noFill/>
            <a:ln w="9525">
              <a:noFill/>
              <a:miter lim="800000"/>
              <a:headEnd/>
              <a:tailEnd/>
            </a:ln>
          </p:spPr>
        </p:pic>
        <p:pic>
          <p:nvPicPr>
            <p:cNvPr id="23564" name="Picture 30" descr="http://www.electronictests.net/Image/a16.jpg"/>
            <p:cNvPicPr>
              <a:picLocks noChangeAspect="1" noChangeArrowheads="1"/>
            </p:cNvPicPr>
            <p:nvPr/>
          </p:nvPicPr>
          <p:blipFill>
            <a:blip r:embed="rId7"/>
            <a:srcRect/>
            <a:stretch>
              <a:fillRect/>
            </a:stretch>
          </p:blipFill>
          <p:spPr bwMode="auto">
            <a:xfrm>
              <a:off x="3161734" y="6591312"/>
              <a:ext cx="2148383" cy="1566399"/>
            </a:xfrm>
            <a:prstGeom prst="rect">
              <a:avLst/>
            </a:prstGeom>
            <a:noFill/>
            <a:ln w="9525">
              <a:noFill/>
              <a:miter lim="800000"/>
              <a:headEnd/>
              <a:tailEnd/>
            </a:ln>
          </p:spPr>
        </p:pic>
      </p:grpSp>
      <p:pic>
        <p:nvPicPr>
          <p:cNvPr id="23555" name="Picture 18" descr="http://www.electronictests.net/Image/a1.jpg"/>
          <p:cNvPicPr>
            <a:picLocks noChangeAspect="1" noChangeArrowheads="1"/>
          </p:cNvPicPr>
          <p:nvPr/>
        </p:nvPicPr>
        <p:blipFill>
          <a:blip r:embed="rId8"/>
          <a:srcRect/>
          <a:stretch>
            <a:fillRect/>
          </a:stretch>
        </p:blipFill>
        <p:spPr bwMode="auto">
          <a:xfrm>
            <a:off x="3001963" y="733425"/>
            <a:ext cx="6286500" cy="3800475"/>
          </a:xfrm>
          <a:prstGeom prst="rect">
            <a:avLst/>
          </a:prstGeom>
          <a:noFill/>
          <a:ln w="9525">
            <a:noFill/>
            <a:miter lim="800000"/>
            <a:headEnd/>
            <a:tailEnd/>
          </a:ln>
        </p:spPr>
      </p:pic>
      <p:grpSp>
        <p:nvGrpSpPr>
          <p:cNvPr id="23556" name="مجموعة 14"/>
          <p:cNvGrpSpPr>
            <a:grpSpLocks/>
          </p:cNvGrpSpPr>
          <p:nvPr/>
        </p:nvGrpSpPr>
        <p:grpSpPr bwMode="auto">
          <a:xfrm>
            <a:off x="8931275" y="376238"/>
            <a:ext cx="3714750" cy="1789112"/>
            <a:chOff x="8931292" y="376206"/>
            <a:chExt cx="3714776" cy="1789715"/>
          </a:xfrm>
        </p:grpSpPr>
        <p:sp>
          <p:nvSpPr>
            <p:cNvPr id="7" name="مربع نص 6"/>
            <p:cNvSpPr txBox="1"/>
            <p:nvPr/>
          </p:nvSpPr>
          <p:spPr>
            <a:xfrm>
              <a:off x="8931292" y="376206"/>
              <a:ext cx="3714776" cy="871831"/>
            </a:xfrm>
            <a:prstGeom prst="rect">
              <a:avLst/>
            </a:prstGeom>
            <a:noFill/>
            <a:ln w="12700" cap="flat">
              <a:noFill/>
              <a:miter lim="400000"/>
            </a:ln>
            <a:effectLst/>
          </p:spPr>
          <p:style>
            <a:lnRef idx="0">
              <a:scrgbClr r="0" g="0" b="0"/>
            </a:lnRef>
            <a:fillRef idx="0">
              <a:scrgbClr r="0" g="0" b="0"/>
            </a:fillRef>
            <a:effectRef idx="0">
              <a:scrgbClr r="0" g="0" b="0"/>
            </a:effectRef>
            <a:fontRef idx="none"/>
          </p:style>
          <p:txBody>
            <a:bodyPr spcFirstLastPara="1" lIns="50800" tIns="50800" rIns="50800" bIns="50800" spcCol="38100" rtlCol="1" anchor="ctr">
              <a:spAutoFit/>
            </a:bodyPr>
            <a:lstStyle/>
            <a:p>
              <a:pPr algn="ctr" rtl="0" fontAlgn="auto" latinLnBrk="1" hangingPunct="0">
                <a:spcBef>
                  <a:spcPts val="0"/>
                </a:spcBef>
                <a:spcAft>
                  <a:spcPts val="0"/>
                </a:spcAft>
                <a:defRPr/>
              </a:pPr>
              <a:r>
                <a:rPr lang="ar-KW" sz="5000" kern="0" dirty="0">
                  <a:solidFill>
                    <a:srgbClr val="FEFB4B"/>
                  </a:solidFill>
                  <a:latin typeface="+mj-lt"/>
                  <a:ea typeface="+mj-ea"/>
                  <a:cs typeface="+mj-cs"/>
                </a:rPr>
                <a:t>مجموعة أ</a:t>
              </a:r>
            </a:p>
          </p:txBody>
        </p:sp>
        <p:sp>
          <p:nvSpPr>
            <p:cNvPr id="14" name="مربع نص 13"/>
            <p:cNvSpPr txBox="1"/>
            <p:nvPr/>
          </p:nvSpPr>
          <p:spPr>
            <a:xfrm>
              <a:off x="10574367" y="1448129"/>
              <a:ext cx="857256" cy="717792"/>
            </a:xfrm>
            <a:prstGeom prst="rect">
              <a:avLst/>
            </a:prstGeom>
            <a:noFill/>
            <a:ln w="12700" cap="flat">
              <a:noFill/>
              <a:miter lim="400000"/>
            </a:ln>
            <a:effectLst/>
          </p:spPr>
          <p:style>
            <a:lnRef idx="0">
              <a:scrgbClr r="0" g="0" b="0"/>
            </a:lnRef>
            <a:fillRef idx="0">
              <a:scrgbClr r="0" g="0" b="0"/>
            </a:fillRef>
            <a:effectRef idx="0">
              <a:scrgbClr r="0" g="0" b="0"/>
            </a:effectRef>
            <a:fontRef idx="none"/>
          </p:style>
          <p:txBody>
            <a:bodyPr spcFirstLastPara="1" lIns="50800" tIns="50800" rIns="50800" bIns="50800" spcCol="38100" rtlCol="1" anchor="ctr">
              <a:spAutoFit/>
            </a:bodyPr>
            <a:lstStyle/>
            <a:p>
              <a:pPr algn="ctr" rtl="0" fontAlgn="auto" latinLnBrk="1" hangingPunct="0">
                <a:spcBef>
                  <a:spcPts val="0"/>
                </a:spcBef>
                <a:spcAft>
                  <a:spcPts val="0"/>
                </a:spcAft>
                <a:defRPr/>
              </a:pPr>
              <a:r>
                <a:rPr lang="ar-KW" sz="4000" kern="0" dirty="0">
                  <a:solidFill>
                    <a:srgbClr val="FFFF00"/>
                  </a:solidFill>
                  <a:latin typeface="+mj-lt"/>
                  <a:ea typeface="+mj-ea"/>
                  <a:cs typeface="+mj-cs"/>
                </a:rPr>
                <a:t>1</a:t>
              </a:r>
            </a:p>
          </p:txBody>
        </p:sp>
      </p:grpSp>
    </p:spTree>
  </p:cSld>
  <p:clrMapOvr>
    <a:masterClrMapping/>
  </p:clrMapOvr>
  <p:transition spd="med"/>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577" name="Picture 1" descr="http://www.electronictests.net/Image/a12a.jpg"/>
          <p:cNvPicPr>
            <a:picLocks noChangeAspect="1" noChangeArrowheads="1"/>
          </p:cNvPicPr>
          <p:nvPr/>
        </p:nvPicPr>
        <p:blipFill>
          <a:blip r:embed="rId2"/>
          <a:srcRect l="4385" t="3326" r="2412" b="5209"/>
          <a:stretch>
            <a:fillRect/>
          </a:stretch>
        </p:blipFill>
        <p:spPr bwMode="auto">
          <a:xfrm>
            <a:off x="2787650" y="447675"/>
            <a:ext cx="7143750" cy="4286250"/>
          </a:xfrm>
          <a:prstGeom prst="rect">
            <a:avLst/>
          </a:prstGeom>
          <a:noFill/>
          <a:ln w="9525">
            <a:noFill/>
            <a:miter lim="800000"/>
            <a:headEnd/>
            <a:tailEnd/>
          </a:ln>
        </p:spPr>
      </p:pic>
      <p:grpSp>
        <p:nvGrpSpPr>
          <p:cNvPr id="24578" name="مجموعة 13"/>
          <p:cNvGrpSpPr>
            <a:grpSpLocks/>
          </p:cNvGrpSpPr>
          <p:nvPr/>
        </p:nvGrpSpPr>
        <p:grpSpPr bwMode="auto">
          <a:xfrm>
            <a:off x="1858963" y="5019675"/>
            <a:ext cx="9358312" cy="3786188"/>
            <a:chOff x="2430434" y="5019676"/>
            <a:chExt cx="9358378" cy="3786214"/>
          </a:xfrm>
        </p:grpSpPr>
        <p:pic>
          <p:nvPicPr>
            <p:cNvPr id="24582" name="Picture 40" descr="http://www.electronictests.net/Image/a126.jpg"/>
            <p:cNvPicPr>
              <a:picLocks noChangeAspect="1" noChangeArrowheads="1"/>
            </p:cNvPicPr>
            <p:nvPr/>
          </p:nvPicPr>
          <p:blipFill>
            <a:blip r:embed="rId3"/>
            <a:srcRect/>
            <a:stretch>
              <a:fillRect/>
            </a:stretch>
          </p:blipFill>
          <p:spPr bwMode="auto">
            <a:xfrm>
              <a:off x="2430434" y="7180682"/>
              <a:ext cx="2340463" cy="1625208"/>
            </a:xfrm>
            <a:prstGeom prst="rect">
              <a:avLst/>
            </a:prstGeom>
            <a:noFill/>
            <a:ln w="9525">
              <a:noFill/>
              <a:miter lim="800000"/>
              <a:headEnd/>
              <a:tailEnd/>
            </a:ln>
          </p:spPr>
        </p:pic>
        <p:pic>
          <p:nvPicPr>
            <p:cNvPr id="24583" name="Picture 147" descr="http://www.electronictests.net/Image/a121.jpg"/>
            <p:cNvPicPr>
              <a:picLocks noChangeAspect="1" noChangeArrowheads="1"/>
            </p:cNvPicPr>
            <p:nvPr/>
          </p:nvPicPr>
          <p:blipFill>
            <a:blip r:embed="rId4"/>
            <a:srcRect/>
            <a:stretch>
              <a:fillRect/>
            </a:stretch>
          </p:blipFill>
          <p:spPr bwMode="auto">
            <a:xfrm>
              <a:off x="9534166" y="5019676"/>
              <a:ext cx="2254646" cy="1687716"/>
            </a:xfrm>
            <a:prstGeom prst="rect">
              <a:avLst/>
            </a:prstGeom>
            <a:noFill/>
            <a:ln w="9525">
              <a:noFill/>
              <a:miter lim="800000"/>
              <a:headEnd/>
              <a:tailEnd/>
            </a:ln>
          </p:spPr>
        </p:pic>
        <p:pic>
          <p:nvPicPr>
            <p:cNvPr id="24584" name="Picture 149" descr="http://www.electronictests.net/Image/a122.jpg"/>
            <p:cNvPicPr>
              <a:picLocks noChangeAspect="1" noChangeArrowheads="1"/>
            </p:cNvPicPr>
            <p:nvPr/>
          </p:nvPicPr>
          <p:blipFill>
            <a:blip r:embed="rId5"/>
            <a:srcRect/>
            <a:stretch>
              <a:fillRect/>
            </a:stretch>
          </p:blipFill>
          <p:spPr bwMode="auto">
            <a:xfrm>
              <a:off x="5888069" y="5019676"/>
              <a:ext cx="2434081" cy="1687716"/>
            </a:xfrm>
            <a:prstGeom prst="rect">
              <a:avLst/>
            </a:prstGeom>
            <a:noFill/>
            <a:ln w="9525">
              <a:noFill/>
              <a:miter lim="800000"/>
              <a:headEnd/>
              <a:tailEnd/>
            </a:ln>
          </p:spPr>
        </p:pic>
        <p:pic>
          <p:nvPicPr>
            <p:cNvPr id="24585" name="Picture 151" descr="http://www.electronictests.net/Image/a123.jpg"/>
            <p:cNvPicPr>
              <a:picLocks noChangeAspect="1" noChangeArrowheads="1"/>
            </p:cNvPicPr>
            <p:nvPr/>
          </p:nvPicPr>
          <p:blipFill>
            <a:blip r:embed="rId6"/>
            <a:srcRect/>
            <a:stretch>
              <a:fillRect/>
            </a:stretch>
          </p:blipFill>
          <p:spPr bwMode="auto">
            <a:xfrm>
              <a:off x="2430434" y="5031408"/>
              <a:ext cx="2340463" cy="1687716"/>
            </a:xfrm>
            <a:prstGeom prst="rect">
              <a:avLst/>
            </a:prstGeom>
            <a:noFill/>
            <a:ln w="9525">
              <a:noFill/>
              <a:miter lim="800000"/>
              <a:headEnd/>
              <a:tailEnd/>
            </a:ln>
          </p:spPr>
        </p:pic>
        <p:pic>
          <p:nvPicPr>
            <p:cNvPr id="24586" name="Picture 153" descr="http://www.electronictests.net/Image/a124.jpg"/>
            <p:cNvPicPr>
              <a:picLocks noChangeAspect="1" noChangeArrowheads="1"/>
            </p:cNvPicPr>
            <p:nvPr/>
          </p:nvPicPr>
          <p:blipFill>
            <a:blip r:embed="rId7"/>
            <a:srcRect/>
            <a:stretch>
              <a:fillRect/>
            </a:stretch>
          </p:blipFill>
          <p:spPr bwMode="auto">
            <a:xfrm>
              <a:off x="9534166" y="7122080"/>
              <a:ext cx="2254646" cy="1625208"/>
            </a:xfrm>
            <a:prstGeom prst="rect">
              <a:avLst/>
            </a:prstGeom>
            <a:noFill/>
            <a:ln w="9525">
              <a:noFill/>
              <a:miter lim="800000"/>
              <a:headEnd/>
              <a:tailEnd/>
            </a:ln>
          </p:spPr>
        </p:pic>
        <p:pic>
          <p:nvPicPr>
            <p:cNvPr id="24587" name="Picture 155" descr="http://www.electronictests.net/Image/a125.jpg"/>
            <p:cNvPicPr>
              <a:picLocks noChangeAspect="1" noChangeArrowheads="1"/>
            </p:cNvPicPr>
            <p:nvPr/>
          </p:nvPicPr>
          <p:blipFill>
            <a:blip r:embed="rId8"/>
            <a:srcRect/>
            <a:stretch>
              <a:fillRect/>
            </a:stretch>
          </p:blipFill>
          <p:spPr bwMode="auto">
            <a:xfrm>
              <a:off x="5888069" y="7122080"/>
              <a:ext cx="2434081" cy="1625208"/>
            </a:xfrm>
            <a:prstGeom prst="rect">
              <a:avLst/>
            </a:prstGeom>
            <a:noFill/>
            <a:ln w="9525">
              <a:noFill/>
              <a:miter lim="800000"/>
              <a:headEnd/>
              <a:tailEnd/>
            </a:ln>
          </p:spPr>
        </p:pic>
      </p:grpSp>
      <p:grpSp>
        <p:nvGrpSpPr>
          <p:cNvPr id="24579" name="مجموعة 10"/>
          <p:cNvGrpSpPr>
            <a:grpSpLocks/>
          </p:cNvGrpSpPr>
          <p:nvPr/>
        </p:nvGrpSpPr>
        <p:grpSpPr bwMode="auto">
          <a:xfrm>
            <a:off x="9717088" y="376238"/>
            <a:ext cx="3714750" cy="1789112"/>
            <a:chOff x="8931292" y="376206"/>
            <a:chExt cx="3714776" cy="1789715"/>
          </a:xfrm>
        </p:grpSpPr>
        <p:sp>
          <p:nvSpPr>
            <p:cNvPr id="12" name="مربع نص 11"/>
            <p:cNvSpPr txBox="1"/>
            <p:nvPr/>
          </p:nvSpPr>
          <p:spPr>
            <a:xfrm>
              <a:off x="8931292" y="376206"/>
              <a:ext cx="3714776" cy="871831"/>
            </a:xfrm>
            <a:prstGeom prst="rect">
              <a:avLst/>
            </a:prstGeom>
            <a:noFill/>
            <a:ln w="12700" cap="flat">
              <a:noFill/>
              <a:miter lim="400000"/>
            </a:ln>
            <a:effectLst/>
          </p:spPr>
          <p:style>
            <a:lnRef idx="0">
              <a:scrgbClr r="0" g="0" b="0"/>
            </a:lnRef>
            <a:fillRef idx="0">
              <a:scrgbClr r="0" g="0" b="0"/>
            </a:fillRef>
            <a:effectRef idx="0">
              <a:scrgbClr r="0" g="0" b="0"/>
            </a:effectRef>
            <a:fontRef idx="none"/>
          </p:style>
          <p:txBody>
            <a:bodyPr spcFirstLastPara="1" lIns="50800" tIns="50800" rIns="50800" bIns="50800" spcCol="38100" rtlCol="1" anchor="ctr">
              <a:spAutoFit/>
            </a:bodyPr>
            <a:lstStyle/>
            <a:p>
              <a:pPr algn="ctr" rtl="0" fontAlgn="auto" latinLnBrk="1" hangingPunct="0">
                <a:spcBef>
                  <a:spcPts val="0"/>
                </a:spcBef>
                <a:spcAft>
                  <a:spcPts val="0"/>
                </a:spcAft>
                <a:defRPr/>
              </a:pPr>
              <a:r>
                <a:rPr lang="ar-KW" sz="5000" kern="0" dirty="0">
                  <a:solidFill>
                    <a:srgbClr val="FEFB4B"/>
                  </a:solidFill>
                  <a:latin typeface="+mj-lt"/>
                  <a:ea typeface="+mj-ea"/>
                  <a:cs typeface="+mj-cs"/>
                </a:rPr>
                <a:t>مجموعة أ</a:t>
              </a:r>
            </a:p>
          </p:txBody>
        </p:sp>
        <p:sp>
          <p:nvSpPr>
            <p:cNvPr id="13" name="مربع نص 12"/>
            <p:cNvSpPr txBox="1"/>
            <p:nvPr/>
          </p:nvSpPr>
          <p:spPr>
            <a:xfrm>
              <a:off x="10574365" y="1448129"/>
              <a:ext cx="857256" cy="717792"/>
            </a:xfrm>
            <a:prstGeom prst="rect">
              <a:avLst/>
            </a:prstGeom>
            <a:noFill/>
            <a:ln w="12700" cap="flat">
              <a:noFill/>
              <a:miter lim="400000"/>
            </a:ln>
            <a:effectLst/>
          </p:spPr>
          <p:style>
            <a:lnRef idx="0">
              <a:scrgbClr r="0" g="0" b="0"/>
            </a:lnRef>
            <a:fillRef idx="0">
              <a:scrgbClr r="0" g="0" b="0"/>
            </a:fillRef>
            <a:effectRef idx="0">
              <a:scrgbClr r="0" g="0" b="0"/>
            </a:effectRef>
            <a:fontRef idx="none"/>
          </p:style>
          <p:txBody>
            <a:bodyPr spcFirstLastPara="1" lIns="50800" tIns="50800" rIns="50800" bIns="50800" spcCol="38100" rtlCol="1" anchor="ctr">
              <a:spAutoFit/>
            </a:bodyPr>
            <a:lstStyle/>
            <a:p>
              <a:pPr algn="ctr" rtl="0" fontAlgn="auto" latinLnBrk="1" hangingPunct="0">
                <a:spcBef>
                  <a:spcPts val="0"/>
                </a:spcBef>
                <a:spcAft>
                  <a:spcPts val="0"/>
                </a:spcAft>
                <a:defRPr/>
              </a:pPr>
              <a:r>
                <a:rPr lang="ar-KW" sz="4000" kern="0" dirty="0">
                  <a:solidFill>
                    <a:srgbClr val="FFFF00"/>
                  </a:solidFill>
                  <a:latin typeface="+mj-lt"/>
                  <a:ea typeface="+mj-ea"/>
                  <a:cs typeface="+mj-cs"/>
                </a:rPr>
                <a:t>12</a:t>
              </a:r>
            </a:p>
          </p:txBody>
        </p:sp>
      </p:grpSp>
    </p:spTree>
  </p:cSld>
  <p:clrMapOvr>
    <a:masterClrMapping/>
  </p:clrMapOvr>
  <p:transition spd="med"/>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png"/></Relationships>
</file>

<file path=ppt/theme/_rels/theme2.xml.rels><?xml version="1.0" encoding="UTF-8" standalone="yes"?>
<Relationships xmlns="http://schemas.openxmlformats.org/package/2006/relationships"><Relationship Id="rId1" Type="http://schemas.openxmlformats.org/officeDocument/2006/relationships/image" Target="../media/image1.png"/></Relationships>
</file>

<file path=ppt/theme/theme1.xml><?xml version="1.0" encoding="utf-8"?>
<a:theme xmlns:a="http://schemas.openxmlformats.org/drawingml/2006/main" name="Blueprint">
  <a:themeElements>
    <a:clrScheme name="Blueprint">
      <a:dk1>
        <a:srgbClr val="AB7655"/>
      </a:dk1>
      <a:lt1>
        <a:srgbClr val="558AAB"/>
      </a:lt1>
      <a:dk2>
        <a:srgbClr val="53585F"/>
      </a:dk2>
      <a:lt2>
        <a:srgbClr val="DCDEE0"/>
      </a:lt2>
      <a:accent1>
        <a:srgbClr val="577198"/>
      </a:accent1>
      <a:accent2>
        <a:srgbClr val="59824B"/>
      </a:accent2>
      <a:accent3>
        <a:srgbClr val="B98F20"/>
      </a:accent3>
      <a:accent4>
        <a:srgbClr val="BF6322"/>
      </a:accent4>
      <a:accent5>
        <a:srgbClr val="902422"/>
      </a:accent5>
      <a:accent6>
        <a:srgbClr val="574170"/>
      </a:accent6>
      <a:hlink>
        <a:srgbClr val="0000FF"/>
      </a:hlink>
      <a:folHlink>
        <a:srgbClr val="FF00FF"/>
      </a:folHlink>
    </a:clrScheme>
    <a:fontScheme name="Blueprint">
      <a:majorFont>
        <a:latin typeface="Helvetica Neue Bold Condensed"/>
        <a:ea typeface="Helvetica Neue Bold Condensed"/>
        <a:cs typeface="Helvetica Neue Bold Condensed"/>
      </a:majorFont>
      <a:minorFont>
        <a:latin typeface="Helvetica Neue Light"/>
        <a:ea typeface="Helvetica Neue Light"/>
        <a:cs typeface="Helvetica Neue Light"/>
      </a:minorFont>
    </a:fontScheme>
    <a:fmtScheme name="Blueprint">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50800" dist="12700" rotWithShape="0">
              <a:srgbClr val="000000">
                <a:alpha val="50000"/>
              </a:srgbClr>
            </a:outerShdw>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rotWithShape="1">
          <a:blip xmlns:r="http://schemas.openxmlformats.org/officeDocument/2006/relationships" r:embed="rId1"/>
          <a:srcRect/>
          <a:tile tx="0" ty="0" sx="100000" sy="100000" flip="none" algn="tl"/>
        </a:blipFill>
        <a:ln w="12700" cap="flat">
          <a:noFill/>
          <a:miter lim="400000"/>
        </a:ln>
        <a:effectLst/>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1" hangingPunct="0">
          <a:lnSpc>
            <a:spcPct val="100000"/>
          </a:lnSpc>
          <a:spcBef>
            <a:spcPts val="0"/>
          </a:spcBef>
          <a:spcAft>
            <a:spcPts val="0"/>
          </a:spcAft>
          <a:buClrTx/>
          <a:buSzTx/>
          <a:buFontTx/>
          <a:buNone/>
          <a:tabLst/>
          <a:defRPr kumimoji="0" sz="3000" b="0" i="0" u="none" strike="noStrike" cap="none" spc="0" normalizeH="0" baseline="0">
            <a:ln>
              <a:noFill/>
            </a:ln>
            <a:solidFill>
              <a:srgbClr val="DEDEDE"/>
            </a:solidFill>
            <a:effectLst/>
            <a:uFillTx/>
            <a:latin typeface="Helvetica Neue"/>
            <a:ea typeface="Helvetica Neue"/>
            <a:cs typeface="Helvetica Neue"/>
            <a:sym typeface="Helvetica Neue"/>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577198"/>
          </a:solidFill>
          <a:prstDash val="solid"/>
          <a:miter lim="400000"/>
        </a:ln>
        <a:effectLst/>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1" hangingPunct="0">
          <a:lnSpc>
            <a:spcPct val="100000"/>
          </a:lnSpc>
          <a:spcBef>
            <a:spcPts val="0"/>
          </a:spcBef>
          <a:spcAft>
            <a:spcPts val="0"/>
          </a:spcAft>
          <a:buClrTx/>
          <a:buSzTx/>
          <a:buFontTx/>
          <a:buNone/>
          <a:tabLst/>
          <a:defRPr kumimoji="0" sz="3600" b="0" i="0" u="none" strike="noStrike" cap="none" spc="0" normalizeH="0" baseline="0">
            <a:ln>
              <a:noFill/>
            </a:ln>
            <a:solidFill>
              <a:srgbClr val="558AAB"/>
            </a:solidFill>
            <a:effectLst/>
            <a:uFillTx/>
            <a:latin typeface="+mj-lt"/>
            <a:ea typeface="+mj-ea"/>
            <a:cs typeface="+mj-cs"/>
            <a:sym typeface="Helvetica Neue Bold Condensed"/>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Blueprint">
  <a:themeElements>
    <a:clrScheme name="Blueprint">
      <a:dk1>
        <a:srgbClr val="000000"/>
      </a:dk1>
      <a:lt1>
        <a:srgbClr val="FFFFFF"/>
      </a:lt1>
      <a:dk2>
        <a:srgbClr val="53585F"/>
      </a:dk2>
      <a:lt2>
        <a:srgbClr val="DCDEE0"/>
      </a:lt2>
      <a:accent1>
        <a:srgbClr val="577198"/>
      </a:accent1>
      <a:accent2>
        <a:srgbClr val="59824B"/>
      </a:accent2>
      <a:accent3>
        <a:srgbClr val="B98F20"/>
      </a:accent3>
      <a:accent4>
        <a:srgbClr val="BF6322"/>
      </a:accent4>
      <a:accent5>
        <a:srgbClr val="902422"/>
      </a:accent5>
      <a:accent6>
        <a:srgbClr val="574170"/>
      </a:accent6>
      <a:hlink>
        <a:srgbClr val="0000FF"/>
      </a:hlink>
      <a:folHlink>
        <a:srgbClr val="FF00FF"/>
      </a:folHlink>
    </a:clrScheme>
    <a:fontScheme name="Blueprint">
      <a:majorFont>
        <a:latin typeface="Helvetica Neue Bold Condensed"/>
        <a:ea typeface="Helvetica Neue Bold Condensed"/>
        <a:cs typeface="Helvetica Neue Bold Condensed"/>
      </a:majorFont>
      <a:minorFont>
        <a:latin typeface="Helvetica Neue Light"/>
        <a:ea typeface="Helvetica Neue Light"/>
        <a:cs typeface="Helvetica Neue Light"/>
      </a:minorFont>
    </a:fontScheme>
    <a:fmtScheme name="Blueprint">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50800" dist="12700" rotWithShape="0">
              <a:srgbClr val="000000">
                <a:alpha val="50000"/>
              </a:srgbClr>
            </a:outerShdw>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rotWithShape="1">
          <a:blip xmlns:r="http://schemas.openxmlformats.org/officeDocument/2006/relationships" r:embed="rId1"/>
          <a:srcRect/>
          <a:tile tx="0" ty="0" sx="100000" sy="100000" flip="none" algn="tl"/>
        </a:blipFill>
        <a:ln w="12700" cap="flat">
          <a:noFill/>
          <a:miter lim="400000"/>
        </a:ln>
        <a:effectLst/>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1" hangingPunct="0">
          <a:lnSpc>
            <a:spcPct val="100000"/>
          </a:lnSpc>
          <a:spcBef>
            <a:spcPts val="0"/>
          </a:spcBef>
          <a:spcAft>
            <a:spcPts val="0"/>
          </a:spcAft>
          <a:buClrTx/>
          <a:buSzTx/>
          <a:buFontTx/>
          <a:buNone/>
          <a:tabLst/>
          <a:defRPr kumimoji="0" sz="3000" b="0" i="0" u="none" strike="noStrike" cap="none" spc="0" normalizeH="0" baseline="0">
            <a:ln>
              <a:noFill/>
            </a:ln>
            <a:solidFill>
              <a:srgbClr val="DEDEDE"/>
            </a:solidFill>
            <a:effectLst/>
            <a:uFillTx/>
            <a:latin typeface="Helvetica Neue"/>
            <a:ea typeface="Helvetica Neue"/>
            <a:cs typeface="Helvetica Neue"/>
            <a:sym typeface="Helvetica Neue"/>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577198"/>
          </a:solidFill>
          <a:prstDash val="solid"/>
          <a:miter lim="400000"/>
        </a:ln>
        <a:effectLst/>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1" hangingPunct="0">
          <a:lnSpc>
            <a:spcPct val="100000"/>
          </a:lnSpc>
          <a:spcBef>
            <a:spcPts val="0"/>
          </a:spcBef>
          <a:spcAft>
            <a:spcPts val="0"/>
          </a:spcAft>
          <a:buClrTx/>
          <a:buSzTx/>
          <a:buFontTx/>
          <a:buNone/>
          <a:tabLst/>
          <a:defRPr kumimoji="0" sz="3600" b="0" i="0" u="none" strike="noStrike" cap="none" spc="0" normalizeH="0" baseline="0">
            <a:ln>
              <a:noFill/>
            </a:ln>
            <a:solidFill>
              <a:srgbClr val="558AAB"/>
            </a:solidFill>
            <a:effectLst/>
            <a:uFillTx/>
            <a:latin typeface="+mj-lt"/>
            <a:ea typeface="+mj-ea"/>
            <a:cs typeface="+mj-cs"/>
            <a:sym typeface="Helvetica Neue Bold Condensed"/>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788</TotalTime>
  <Words>573</Words>
  <PresentationFormat>مخصص</PresentationFormat>
  <Paragraphs>83</Paragraphs>
  <Slides>20</Slides>
  <Notes>1</Notes>
  <HiddenSlides>0</HiddenSlides>
  <MMClips>1</MMClips>
  <ScaleCrop>false</ScaleCrop>
  <HeadingPairs>
    <vt:vector size="4" baseType="variant">
      <vt:variant>
        <vt:lpstr>سمة</vt:lpstr>
      </vt:variant>
      <vt:variant>
        <vt:i4>1</vt:i4>
      </vt:variant>
      <vt:variant>
        <vt:lpstr>عناوين الشرائح</vt:lpstr>
      </vt:variant>
      <vt:variant>
        <vt:i4>20</vt:i4>
      </vt:variant>
    </vt:vector>
  </HeadingPairs>
  <TitlesOfParts>
    <vt:vector size="21" baseType="lpstr">
      <vt:lpstr>Blueprint</vt:lpstr>
      <vt:lpstr>الشريحة 1</vt:lpstr>
      <vt:lpstr>الشريحة 2</vt:lpstr>
      <vt:lpstr>الشريحة 3</vt:lpstr>
      <vt:lpstr>الشريحة 4</vt:lpstr>
      <vt:lpstr>الشريحة 5</vt:lpstr>
      <vt:lpstr>الشريحة 6</vt:lpstr>
      <vt:lpstr>الشريحة 7</vt:lpstr>
      <vt:lpstr>تتطلب تكملة نمط أو مساحة ناقصة .</vt:lpstr>
      <vt:lpstr>الشريحة 9</vt:lpstr>
      <vt:lpstr>تتطلب تكملة نوع من قياس التماثل بالأشكال .</vt:lpstr>
      <vt:lpstr>الشريحة 11</vt:lpstr>
      <vt:lpstr>تتطلب التغيير المنتظم في أنماط الأشكال .</vt:lpstr>
      <vt:lpstr>تتطلب إعادة ترتيب الشكل أو تبديله أو تغييره بطريقة منظمة</vt:lpstr>
      <vt:lpstr>تتطلب تجليل الأشكال إلى أجزاء على نحو منتظم وإدراك العلاقات بينها  </vt:lpstr>
      <vt:lpstr>الشريحة 15</vt:lpstr>
      <vt:lpstr>الشريحة 16</vt:lpstr>
      <vt:lpstr>الشريحة 17</vt:lpstr>
      <vt:lpstr>الشريحة 18</vt:lpstr>
      <vt:lpstr>الشريحة 19</vt:lpstr>
      <vt:lpstr>الشريحة 20</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الشريحة 1</dc:title>
  <dc:creator>Nono</dc:creator>
  <cp:lastModifiedBy>HP</cp:lastModifiedBy>
  <cp:revision>106</cp:revision>
  <dcterms:modified xsi:type="dcterms:W3CDTF">2017-08-01T15:14:55Z</dcterms:modified>
</cp:coreProperties>
</file>