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ar-KW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18" d="100"/>
          <a:sy n="118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988F4-482E-47EE-B7BF-365D2A428BD2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B8771-2684-4616-9E15-7942C8D155F5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F5221-2419-49F0-BF44-88560AF3CE63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DE715-BDF0-4CF5-AC19-1A591D011D4C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785F2-E068-4A98-BB91-CE39F5DF092A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ED5F3-BF49-4D08-8CE1-7252E8D39069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F0403-2AA9-4EDA-97C1-6C00F6EE6721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B0A88-102E-478F-85C8-0A20FB064B83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F988B-10EC-4D5B-892D-7A038E875338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24724-BAEF-494A-8600-6762DA63F977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6281-C117-4438-B60C-9010905D68E7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2AF55-3071-41AF-ABF3-FFA6DD4C185C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5E5AA-41FA-4D1F-B846-E885243FAC8C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CE6BF-7EE6-4612-AB8B-80AE434AA51D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99C32-DAD6-4885-BE74-0BE991F7A6FA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E34E6-0F19-4ECB-BB0B-8736E1F6AD8F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09D41-1D2A-4752-AC52-C19B2D6FEA4E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4ABDD-6EB1-4707-83E3-75B58BA6CB14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4C0CF-BD0B-4FB7-88FF-2748ADFB76B4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6C45C8-00CB-4BA2-A1C2-8F49D417223E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B8BA-8DDF-465C-9962-3707EFC28CA0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0488-7C9C-4DC7-9FE6-A9E18E5AC691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D105B2-61C4-481F-A015-94DD2A4F349F}" type="datetimeFigureOut">
              <a:rPr lang="ar-KW"/>
              <a:pPr>
                <a:defRPr/>
              </a:pPr>
              <a:t>03/12/1436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cap="all" spc="200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5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9A79B2-3C2A-4F36-86AD-A77867E7580B}" type="slidenum">
              <a:rPr lang="ar-KW"/>
              <a:pPr>
                <a:defRPr/>
              </a:pPr>
              <a:t>‹#›</a:t>
            </a:fld>
            <a:endParaRPr lang="ar-K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r" rtl="1" fontAlgn="base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r" rtl="1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r" rtl="1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r" rtl="1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r" rtl="1" fontAlgn="base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r" defTabSz="914400" rtl="1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 rot="19140000">
            <a:off x="817563" y="1730375"/>
            <a:ext cx="5648325" cy="1204913"/>
          </a:xfrm>
        </p:spPr>
        <p:txBody>
          <a:bodyPr/>
          <a:lstStyle/>
          <a:p>
            <a:r>
              <a:rPr lang="ar-KW" cap="none" smtClean="0"/>
              <a:t>صعوبات التعلم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cap="none" smtClean="0"/>
              <a:t>مفهوم صعوبات التعلم</a:t>
            </a:r>
          </a:p>
        </p:txBody>
      </p:sp>
      <p:pic>
        <p:nvPicPr>
          <p:cNvPr id="4" name="عنصر نائب للمحتوى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196975"/>
            <a:ext cx="2881312" cy="3630613"/>
          </a:xfrm>
        </p:spPr>
      </p:pic>
      <p:sp>
        <p:nvSpPr>
          <p:cNvPr id="3" name="مربع نص 2"/>
          <p:cNvSpPr txBox="1">
            <a:spLocks noChangeArrowheads="1"/>
          </p:cNvSpPr>
          <p:nvPr/>
        </p:nvSpPr>
        <p:spPr bwMode="auto">
          <a:xfrm>
            <a:off x="3851275" y="1412875"/>
            <a:ext cx="49688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خلل وظيفي بسيط في الجهاز العصبي المركزي (الخلل في أداء الوظيفة وإنما التركيب سليم) يؤدي الى اضطرابات في العمليات النفسية التالية: الانتباه- الادراك- الذاكرة- التفكير-اللغة الشفهية.</a:t>
            </a:r>
          </a:p>
          <a:p>
            <a:r>
              <a:rPr lang="ar-KW">
                <a:latin typeface="Franklin Gothic Book" pitchFamily="34" charset="0"/>
              </a:rPr>
              <a:t>بدوره يؤدي الى اضطراب في العمليات الاكاديمية التالية: القراءة- التهجئة- الكتابة – الحساب – التعبير الكتابي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cap="none" smtClean="0"/>
              <a:t>تصنيف صعوبات التعلم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1100138"/>
            <a:ext cx="5064125" cy="3579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cap="none" smtClean="0"/>
              <a:t>مظاهر صعوبات التعلم</a:t>
            </a: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427538" y="1125538"/>
            <a:ext cx="3673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1- من حيث الادراك الحسي </a:t>
            </a: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771775" y="1773238"/>
            <a:ext cx="5113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قد لا يستطيع التمييز بين أصوات الكلمات مثل(أشجار أشجان)</a:t>
            </a:r>
          </a:p>
        </p:txBody>
      </p:sp>
      <p:sp>
        <p:nvSpPr>
          <p:cNvPr id="10" name="مربع نص 9"/>
          <p:cNvSpPr txBox="1">
            <a:spLocks noChangeArrowheads="1"/>
          </p:cNvSpPr>
          <p:nvPr/>
        </p:nvSpPr>
        <p:spPr bwMode="auto">
          <a:xfrm>
            <a:off x="2787650" y="2309813"/>
            <a:ext cx="511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قد لا يستطيع تصنيف الأشكال  من حيث اللون أو الشكل .... الخ</a:t>
            </a:r>
          </a:p>
        </p:txBody>
      </p:sp>
      <p:sp>
        <p:nvSpPr>
          <p:cNvPr id="11" name="مربع نص 10"/>
          <p:cNvSpPr txBox="1">
            <a:spLocks noChangeArrowheads="1"/>
          </p:cNvSpPr>
          <p:nvPr/>
        </p:nvSpPr>
        <p:spPr bwMode="auto">
          <a:xfrm>
            <a:off x="4211638" y="2973388"/>
            <a:ext cx="3673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2- من حيث القدرة على التذكر</a:t>
            </a:r>
          </a:p>
        </p:txBody>
      </p:sp>
      <p:sp>
        <p:nvSpPr>
          <p:cNvPr id="12" name="مربع نص 11"/>
          <p:cNvSpPr txBox="1">
            <a:spLocks noChangeArrowheads="1"/>
          </p:cNvSpPr>
          <p:nvPr/>
        </p:nvSpPr>
        <p:spPr bwMode="auto">
          <a:xfrm>
            <a:off x="2762250" y="3460750"/>
            <a:ext cx="51133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يأخذ فترة أطول في التذكر- ينسى اكمال وجباته –ينسى ادواته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KW" cap="none" smtClean="0"/>
              <a:t>تابع مظاهر صعوبات التعلم</a:t>
            </a:r>
          </a:p>
        </p:txBody>
      </p:sp>
      <p:sp>
        <p:nvSpPr>
          <p:cNvPr id="4" name="مربع نص 3"/>
          <p:cNvSpPr txBox="1">
            <a:spLocks noChangeArrowheads="1"/>
          </p:cNvSpPr>
          <p:nvPr/>
        </p:nvSpPr>
        <p:spPr bwMode="auto">
          <a:xfrm>
            <a:off x="1835150" y="1268413"/>
            <a:ext cx="6265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3- من حيث التنظيم</a:t>
            </a:r>
          </a:p>
        </p:txBody>
      </p:sp>
      <p:sp>
        <p:nvSpPr>
          <p:cNvPr id="5" name="مربع نص 4"/>
          <p:cNvSpPr txBox="1">
            <a:spLocks noChangeArrowheads="1"/>
          </p:cNvSpPr>
          <p:nvPr/>
        </p:nvSpPr>
        <p:spPr bwMode="auto">
          <a:xfrm>
            <a:off x="4067175" y="1773238"/>
            <a:ext cx="3960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غرفة نومه في فوضى- عندما  يعطى معلومات معينة لا يعرف من أين يبدأ وكيف يبدأ</a:t>
            </a:r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835150" y="2697163"/>
            <a:ext cx="6265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4- من حيث حل المشكلات</a:t>
            </a:r>
          </a:p>
        </p:txBody>
      </p:sp>
      <p:sp>
        <p:nvSpPr>
          <p:cNvPr id="7" name="مربع نص 6"/>
          <p:cNvSpPr txBox="1">
            <a:spLocks noChangeArrowheads="1"/>
          </p:cNvSpPr>
          <p:nvPr/>
        </p:nvSpPr>
        <p:spPr bwMode="auto">
          <a:xfrm>
            <a:off x="4064000" y="3284538"/>
            <a:ext cx="3959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قد يصعب عليه تعلم المراحل المتابعة التي يحتاجها لحل مشكلة سواء في الرياضيات  أو غيرها من الالعاب</a:t>
            </a:r>
          </a:p>
        </p:txBody>
      </p:sp>
      <p:sp>
        <p:nvSpPr>
          <p:cNvPr id="8" name="مربع نص 7"/>
          <p:cNvSpPr txBox="1">
            <a:spLocks noChangeArrowheads="1"/>
          </p:cNvSpPr>
          <p:nvPr/>
        </p:nvSpPr>
        <p:spPr bwMode="auto">
          <a:xfrm>
            <a:off x="2124075" y="4437063"/>
            <a:ext cx="5976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KW">
                <a:latin typeface="Franklin Gothic Book" pitchFamily="34" charset="0"/>
              </a:rPr>
              <a:t>الى غيرها من المظاهر الاخرى( في المذكرة)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KW" sz="2500" cap="none" smtClean="0"/>
              <a:t>مقارنة</a:t>
            </a:r>
            <a:br>
              <a:rPr lang="ar-KW" sz="2500" cap="none" smtClean="0"/>
            </a:br>
            <a:endParaRPr lang="ar-KW" sz="2500" cap="none" smtClean="0"/>
          </a:p>
        </p:txBody>
      </p:sp>
      <p:pic>
        <p:nvPicPr>
          <p:cNvPr id="4" name="عنصر نائب للمحتوى 3" descr="المقانة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66938" y="1100138"/>
            <a:ext cx="4832350" cy="3579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cap="none" smtClean="0"/>
              <a:t>حسب مركز تقويم وتعليم الطفل</a:t>
            </a:r>
          </a:p>
        </p:txBody>
      </p:sp>
      <p:pic>
        <p:nvPicPr>
          <p:cNvPr id="4" name="عنصر نائب للمحتوى 3" descr="نسبة صعوبات التعلم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44600" y="1100138"/>
            <a:ext cx="6677025" cy="3579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cap="none" smtClean="0"/>
              <a:t>حسب مركز تقويم وتعليم الطفل</a:t>
            </a:r>
          </a:p>
        </p:txBody>
      </p:sp>
      <p:pic>
        <p:nvPicPr>
          <p:cNvPr id="4" name="عنصر نائب للمحتوى 3" descr="نسبة 2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628775"/>
            <a:ext cx="6726238" cy="29289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KW" cap="none" smtClean="0"/>
              <a:t>شكرا لحسن استماعكم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97100" y="1100138"/>
            <a:ext cx="4772025" cy="3579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زوايا">
  <a:themeElements>
    <a:clrScheme name="زوايا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زوايا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زوايا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135</TotalTime>
  <Words>158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Franklin Gothic Book</vt:lpstr>
      <vt:lpstr>Arial</vt:lpstr>
      <vt:lpstr>Franklin Gothic Medium</vt:lpstr>
      <vt:lpstr>Tahoma</vt:lpstr>
      <vt:lpstr>Wingdings</vt:lpstr>
      <vt:lpstr>Calibri</vt:lpstr>
      <vt:lpstr>زوايا</vt:lpstr>
      <vt:lpstr>زوايا</vt:lpstr>
      <vt:lpstr>زوايا</vt:lpstr>
      <vt:lpstr>زوايا</vt:lpstr>
      <vt:lpstr>زوايا</vt:lpstr>
      <vt:lpstr>صعوبات التعلم</vt:lpstr>
      <vt:lpstr>مفهوم صعوبات التعلم</vt:lpstr>
      <vt:lpstr>تصنيف صعوبات التعلم</vt:lpstr>
      <vt:lpstr>مظاهر صعوبات التعلم</vt:lpstr>
      <vt:lpstr>تابع مظاهر صعوبات التعلم</vt:lpstr>
      <vt:lpstr>مقارنة </vt:lpstr>
      <vt:lpstr>حسب مركز تقويم وتعليم الطفل</vt:lpstr>
      <vt:lpstr>حسب مركز تقويم وتعليم الطفل</vt:lpstr>
      <vt:lpstr>شكرا لحسن استماعكم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صعوبات التعلم</dc:title>
  <dc:creator>computer</dc:creator>
  <cp:lastModifiedBy>msi</cp:lastModifiedBy>
  <cp:revision>11</cp:revision>
  <dcterms:created xsi:type="dcterms:W3CDTF">2015-02-05T06:50:40Z</dcterms:created>
  <dcterms:modified xsi:type="dcterms:W3CDTF">2015-09-16T08:22:49Z</dcterms:modified>
</cp:coreProperties>
</file>